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02" r:id="rId1"/>
  </p:sldMasterIdLst>
  <p:notesMasterIdLst>
    <p:notesMasterId r:id="rId10"/>
  </p:notesMasterIdLst>
  <p:handoutMasterIdLst>
    <p:handoutMasterId r:id="rId11"/>
  </p:handoutMasterIdLst>
  <p:sldIdLst>
    <p:sldId id="256" r:id="rId2"/>
    <p:sldId id="257" r:id="rId3"/>
    <p:sldId id="261" r:id="rId4"/>
    <p:sldId id="271" r:id="rId5"/>
    <p:sldId id="275" r:id="rId6"/>
    <p:sldId id="276" r:id="rId7"/>
    <p:sldId id="278" r:id="rId8"/>
    <p:sldId id="266" r:id="rId9"/>
  </p:sldIdLst>
  <p:sldSz cx="12192000" cy="6858000"/>
  <p:notesSz cx="6805613" cy="9939338"/>
  <p:embeddedFontLst>
    <p:embeddedFont>
      <p:font typeface="나눔고딕" panose="020D0604000000000000" pitchFamily="50" charset="-127"/>
      <p:regular r:id="rId12"/>
      <p:bold r:id="rId13"/>
    </p:embeddedFont>
    <p:embeddedFont>
      <p:font typeface="맑은 고딕" panose="020B0503020000020004" pitchFamily="50" charset="-127"/>
      <p:regular r:id="rId14"/>
      <p:bold r:id="rId1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 userDrawn="1">
          <p15:clr>
            <a:srgbClr val="A4A3A4"/>
          </p15:clr>
        </p15:guide>
        <p15:guide id="2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30">
          <p15:clr>
            <a:srgbClr val="A4A3A4"/>
          </p15:clr>
        </p15:guide>
        <p15:guide id="2" pos="2143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4DFEF"/>
    <a:srgbClr val="F7D64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="" xmlns:c="http://schemas.openxmlformats.org/drawingml/2006/chart" xmlns:dgm="http://schemas.openxmlformats.org/drawingml/2006/diagram" xmlns:dsp="http://schemas.microsoft.com/office/drawing/2008/diagram"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7292A2E-F333-43FB-9621-5CBBE7FDCDCB}" styleName="밝은 스타일 2 - 강조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TxStyle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TxStyle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1E171933-4619-4E11-9A3F-F7608DF75F80}" styleName="보통 스타일 1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TxStyle/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TxStyle/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밝은 스타일 1 - 강조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E25E649-3F16-4E02-A733-19D2CDBF48F0}" styleName="보통 스타일 3 - 강조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33"/>
    <p:restoredTop sz="86364"/>
  </p:normalViewPr>
  <p:slideViewPr>
    <p:cSldViewPr snapToGrid="0">
      <p:cViewPr>
        <p:scale>
          <a:sx n="75" d="100"/>
          <a:sy n="75" d="100"/>
        </p:scale>
        <p:origin x="-132" y="54"/>
      </p:cViewPr>
      <p:guideLst>
        <p:guide orient="horz" pos="2159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notesViewPr>
    <p:cSldViewPr snapToGrid="0" showGuides="1">
      <p:cViewPr varScale="1">
        <p:scale>
          <a:sx n="52" d="100"/>
          <a:sy n="52" d="100"/>
        </p:scale>
        <p:origin x="-2628" y="-90"/>
      </p:cViewPr>
      <p:guideLst>
        <p:guide orient="horz" pos="3130"/>
        <p:guide pos="2143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notesMaster" Target="notesMasters/notesMaster1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황지민" userId="e7d6ee1b-b829-4524-93ab-538a863ba162" providerId="ADAL" clId="{0571A5CE-04C9-4A38-AC56-7F5A7874C95C}"/>
    <pc:docChg chg="undo custSel addSld delSld modSld">
      <pc:chgData name="황지민" userId="e7d6ee1b-b829-4524-93ab-538a863ba162" providerId="ADAL" clId="{0571A5CE-04C9-4A38-AC56-7F5A7874C95C}" dt="2017-11-12T12:16:53.514" v="137" actId="2711"/>
      <pc:docMkLst>
        <pc:docMk/>
      </pc:docMkLst>
      <pc:sldChg chg="addSp modSp">
        <pc:chgData name="황지민" userId="e7d6ee1b-b829-4524-93ab-538a863ba162" providerId="ADAL" clId="{0571A5CE-04C9-4A38-AC56-7F5A7874C95C}" dt="2017-11-12T08:24:22.809" v="20" actId="20577"/>
        <pc:sldMkLst>
          <pc:docMk/>
          <pc:sldMk cId="0" sldId="256"/>
        </pc:sldMkLst>
        <pc:spChg chg="add mod">
          <ac:chgData name="황지민" userId="e7d6ee1b-b829-4524-93ab-538a863ba162" providerId="ADAL" clId="{0571A5CE-04C9-4A38-AC56-7F5A7874C95C}" dt="2017-11-12T08:24:22.809" v="20" actId="20577"/>
          <ac:spMkLst>
            <pc:docMk/>
            <pc:sldMk cId="0" sldId="256"/>
            <ac:spMk id="5" creationId="{02FE09A6-1136-4A3A-8CF4-CFAD3967D0E7}"/>
          </ac:spMkLst>
        </pc:spChg>
      </pc:sldChg>
      <pc:sldChg chg="modSp">
        <pc:chgData name="황지민" userId="e7d6ee1b-b829-4524-93ab-538a863ba162" providerId="ADAL" clId="{0571A5CE-04C9-4A38-AC56-7F5A7874C95C}" dt="2017-11-12T12:16:53.514" v="137" actId="2711"/>
        <pc:sldMkLst>
          <pc:docMk/>
          <pc:sldMk cId="0" sldId="257"/>
        </pc:sldMkLst>
        <pc:spChg chg="mod">
          <ac:chgData name="황지민" userId="e7d6ee1b-b829-4524-93ab-538a863ba162" providerId="ADAL" clId="{0571A5CE-04C9-4A38-AC56-7F5A7874C95C}" dt="2017-11-12T12:16:53.514" v="137" actId="2711"/>
          <ac:spMkLst>
            <pc:docMk/>
            <pc:sldMk cId="0" sldId="257"/>
            <ac:spMk id="12" creationId="{00000000-0000-0000-0000-000000000000}"/>
          </ac:spMkLst>
        </pc:spChg>
        <pc:spChg chg="mod">
          <ac:chgData name="황지민" userId="e7d6ee1b-b829-4524-93ab-538a863ba162" providerId="ADAL" clId="{0571A5CE-04C9-4A38-AC56-7F5A7874C95C}" dt="2017-11-12T12:12:33.904" v="131" actId="2711"/>
          <ac:spMkLst>
            <pc:docMk/>
            <pc:sldMk cId="0" sldId="257"/>
            <ac:spMk id="25" creationId="{00000000-0000-0000-0000-000000000000}"/>
          </ac:spMkLst>
        </pc:spChg>
      </pc:sldChg>
      <pc:sldChg chg="del">
        <pc:chgData name="황지민" userId="e7d6ee1b-b829-4524-93ab-538a863ba162" providerId="ADAL" clId="{0571A5CE-04C9-4A38-AC56-7F5A7874C95C}" dt="2017-11-12T04:15:16.371" v="4" actId="2696"/>
        <pc:sldMkLst>
          <pc:docMk/>
          <pc:sldMk cId="0" sldId="258"/>
        </pc:sldMkLst>
      </pc:sldChg>
      <pc:sldChg chg="del">
        <pc:chgData name="황지민" userId="e7d6ee1b-b829-4524-93ab-538a863ba162" providerId="ADAL" clId="{0571A5CE-04C9-4A38-AC56-7F5A7874C95C}" dt="2017-11-12T08:25:02.307" v="21" actId="2696"/>
        <pc:sldMkLst>
          <pc:docMk/>
          <pc:sldMk cId="0" sldId="260"/>
        </pc:sldMkLst>
      </pc:sldChg>
      <pc:sldChg chg="modSp">
        <pc:chgData name="황지민" userId="e7d6ee1b-b829-4524-93ab-538a863ba162" providerId="ADAL" clId="{0571A5CE-04C9-4A38-AC56-7F5A7874C95C}" dt="2017-11-12T12:14:17.387" v="135" actId="2711"/>
        <pc:sldMkLst>
          <pc:docMk/>
          <pc:sldMk cId="0" sldId="261"/>
        </pc:sldMkLst>
        <pc:spChg chg="mod">
          <ac:chgData name="황지민" userId="e7d6ee1b-b829-4524-93ab-538a863ba162" providerId="ADAL" clId="{0571A5CE-04C9-4A38-AC56-7F5A7874C95C}" dt="2017-11-12T12:14:17.387" v="135" actId="2711"/>
          <ac:spMkLst>
            <pc:docMk/>
            <pc:sldMk cId="0" sldId="261"/>
            <ac:spMk id="33" creationId="{00000000-0000-0000-0000-000000000000}"/>
          </ac:spMkLst>
        </pc:spChg>
      </pc:sldChg>
      <pc:sldChg chg="modSp">
        <pc:chgData name="황지민" userId="e7d6ee1b-b829-4524-93ab-538a863ba162" providerId="ADAL" clId="{0571A5CE-04C9-4A38-AC56-7F5A7874C95C}" dt="2017-11-12T12:12:06.132" v="130" actId="2711"/>
        <pc:sldMkLst>
          <pc:docMk/>
          <pc:sldMk cId="0" sldId="262"/>
        </pc:sldMkLst>
        <pc:spChg chg="mod">
          <ac:chgData name="황지민" userId="e7d6ee1b-b829-4524-93ab-538a863ba162" providerId="ADAL" clId="{0571A5CE-04C9-4A38-AC56-7F5A7874C95C}" dt="2017-11-12T12:12:06.132" v="130" actId="2711"/>
          <ac:spMkLst>
            <pc:docMk/>
            <pc:sldMk cId="0" sldId="262"/>
            <ac:spMk id="33" creationId="{00000000-0000-0000-0000-000000000000}"/>
          </ac:spMkLst>
        </pc:spChg>
      </pc:sldChg>
      <pc:sldChg chg="modSp del">
        <pc:chgData name="황지민" userId="e7d6ee1b-b829-4524-93ab-538a863ba162" providerId="ADAL" clId="{0571A5CE-04C9-4A38-AC56-7F5A7874C95C}" dt="2017-11-12T03:41:42.128" v="1" actId="2696"/>
        <pc:sldMkLst>
          <pc:docMk/>
          <pc:sldMk cId="0" sldId="264"/>
        </pc:sldMkLst>
        <pc:graphicFrameChg chg="modGraphic">
          <ac:chgData name="황지민" userId="e7d6ee1b-b829-4524-93ab-538a863ba162" providerId="ADAL" clId="{0571A5CE-04C9-4A38-AC56-7F5A7874C95C}" dt="2017-11-12T03:41:40.265" v="0" actId="2164"/>
          <ac:graphicFrameMkLst>
            <pc:docMk/>
            <pc:sldMk cId="0" sldId="264"/>
            <ac:graphicFrameMk id="4" creationId="{00000000-0000-0000-0000-000000000000}"/>
          </ac:graphicFrameMkLst>
        </pc:graphicFrameChg>
      </pc:sldChg>
      <pc:sldChg chg="del">
        <pc:chgData name="황지민" userId="e7d6ee1b-b829-4524-93ab-538a863ba162" providerId="ADAL" clId="{0571A5CE-04C9-4A38-AC56-7F5A7874C95C}" dt="2017-11-12T03:41:43.312" v="2" actId="2696"/>
        <pc:sldMkLst>
          <pc:docMk/>
          <pc:sldMk cId="0" sldId="265"/>
        </pc:sldMkLst>
      </pc:sldChg>
      <pc:sldChg chg="del">
        <pc:chgData name="황지민" userId="e7d6ee1b-b829-4524-93ab-538a863ba162" providerId="ADAL" clId="{0571A5CE-04C9-4A38-AC56-7F5A7874C95C}" dt="2017-11-12T04:15:15.842" v="3" actId="2696"/>
        <pc:sldMkLst>
          <pc:docMk/>
          <pc:sldMk cId="2791221377" sldId="268"/>
        </pc:sldMkLst>
      </pc:sldChg>
      <pc:sldChg chg="delSp">
        <pc:chgData name="황지민" userId="e7d6ee1b-b829-4524-93ab-538a863ba162" providerId="ADAL" clId="{0571A5CE-04C9-4A38-AC56-7F5A7874C95C}" dt="2017-11-12T12:02:17.960" v="65" actId="2711"/>
        <pc:sldMkLst>
          <pc:docMk/>
          <pc:sldMk cId="4229018178" sldId="269"/>
        </pc:sldMkLst>
        <pc:grpChg chg="del">
          <ac:chgData name="황지민" userId="e7d6ee1b-b829-4524-93ab-538a863ba162" providerId="ADAL" clId="{0571A5CE-04C9-4A38-AC56-7F5A7874C95C}" dt="2017-11-12T12:02:17.960" v="65" actId="2711"/>
          <ac:grpSpMkLst>
            <pc:docMk/>
            <pc:sldMk cId="4229018178" sldId="269"/>
            <ac:grpSpMk id="18" creationId="{05687FC1-0CE9-49C0-A224-B26BE5D76182}"/>
          </ac:grpSpMkLst>
        </pc:grpChg>
      </pc:sldChg>
      <pc:sldChg chg="add">
        <pc:chgData name="황지민" userId="e7d6ee1b-b829-4524-93ab-538a863ba162" providerId="ADAL" clId="{0571A5CE-04C9-4A38-AC56-7F5A7874C95C}" dt="2017-11-12T12:02:24.473" v="66" actId="2711"/>
        <pc:sldMkLst>
          <pc:docMk/>
          <pc:sldMk cId="2214575672" sldId="270"/>
        </pc:sldMkLst>
      </pc:sldChg>
      <pc:sldChg chg="addSp delSp modSp add">
        <pc:chgData name="황지민" userId="e7d6ee1b-b829-4524-93ab-538a863ba162" providerId="ADAL" clId="{0571A5CE-04C9-4A38-AC56-7F5A7874C95C}" dt="2017-11-12T12:07:53.716" v="74" actId="2711"/>
        <pc:sldMkLst>
          <pc:docMk/>
          <pc:sldMk cId="2850901764" sldId="271"/>
        </pc:sldMkLst>
        <pc:spChg chg="del mod">
          <ac:chgData name="황지민" userId="e7d6ee1b-b829-4524-93ab-538a863ba162" providerId="ADAL" clId="{0571A5CE-04C9-4A38-AC56-7F5A7874C95C}" dt="2017-11-12T12:07:53.716" v="74" actId="2711"/>
          <ac:spMkLst>
            <pc:docMk/>
            <pc:sldMk cId="2850901764" sldId="271"/>
            <ac:spMk id="33" creationId="{00000000-0000-0000-0000-000000000000}"/>
          </ac:spMkLst>
        </pc:spChg>
        <pc:grpChg chg="add mod">
          <ac:chgData name="황지민" userId="e7d6ee1b-b829-4524-93ab-538a863ba162" providerId="ADAL" clId="{0571A5CE-04C9-4A38-AC56-7F5A7874C95C}" dt="2017-11-12T12:07:43.609" v="69" actId="1076"/>
          <ac:grpSpMkLst>
            <pc:docMk/>
            <pc:sldMk cId="2850901764" sldId="271"/>
            <ac:grpSpMk id="10" creationId="{D01952FB-1B56-4EE7-94BF-DB5549DC6C57}"/>
          </ac:grpSpMkLst>
        </pc:grpChg>
        <pc:picChg chg="add del">
          <ac:chgData name="황지민" userId="e7d6ee1b-b829-4524-93ab-538a863ba162" providerId="ADAL" clId="{0571A5CE-04C9-4A38-AC56-7F5A7874C95C}" dt="2017-11-12T12:07:49.987" v="71" actId="478"/>
          <ac:picMkLst>
            <pc:docMk/>
            <pc:sldMk cId="2850901764" sldId="271"/>
            <ac:picMk id="38" creationId="{00000000-0000-0000-0000-000000000000}"/>
          </ac:picMkLst>
        </pc:picChg>
      </pc:sldChg>
    </pc:docChg>
  </pc:docChgLst>
  <pc:docChgLst>
    <pc:chgData name="황지민" userId="e7d6ee1b-b829-4524-93ab-538a863ba162" providerId="ADAL" clId="{76F8C90E-578E-4808-A588-A4E461B09669}"/>
    <pc:docChg chg="undo custSel addSld delSld modSld sldOrd">
      <pc:chgData name="황지민" userId="e7d6ee1b-b829-4524-93ab-538a863ba162" providerId="ADAL" clId="{76F8C90E-578E-4808-A588-A4E461B09669}" dt="2017-11-12T19:20:01.586" v="3003" actId="1076"/>
      <pc:docMkLst>
        <pc:docMk/>
      </pc:docMkLst>
      <pc:sldChg chg="modSp">
        <pc:chgData name="황지민" userId="e7d6ee1b-b829-4524-93ab-538a863ba162" providerId="ADAL" clId="{76F8C90E-578E-4808-A588-A4E461B09669}" dt="2017-11-12T12:21:56.763" v="37" actId="404"/>
        <pc:sldMkLst>
          <pc:docMk/>
          <pc:sldMk cId="0" sldId="256"/>
        </pc:sldMkLst>
        <pc:spChg chg="mod">
          <ac:chgData name="황지민" userId="e7d6ee1b-b829-4524-93ab-538a863ba162" providerId="ADAL" clId="{76F8C90E-578E-4808-A588-A4E461B09669}" dt="2017-11-12T12:21:56.763" v="37" actId="404"/>
          <ac:spMkLst>
            <pc:docMk/>
            <pc:sldMk cId="0" sldId="256"/>
            <ac:spMk id="5" creationId="{02FE09A6-1136-4A3A-8CF4-CFAD3967D0E7}"/>
          </ac:spMkLst>
        </pc:spChg>
      </pc:sldChg>
      <pc:sldChg chg="modSp">
        <pc:chgData name="황지민" userId="e7d6ee1b-b829-4524-93ab-538a863ba162" providerId="ADAL" clId="{76F8C90E-578E-4808-A588-A4E461B09669}" dt="2017-11-12T18:29:53.434" v="1825"/>
        <pc:sldMkLst>
          <pc:docMk/>
          <pc:sldMk cId="0" sldId="257"/>
        </pc:sldMkLst>
        <pc:spChg chg="mod">
          <ac:chgData name="황지민" userId="e7d6ee1b-b829-4524-93ab-538a863ba162" providerId="ADAL" clId="{76F8C90E-578E-4808-A588-A4E461B09669}" dt="2017-11-12T12:19:27.318" v="0" actId="2711"/>
          <ac:spMkLst>
            <pc:docMk/>
            <pc:sldMk cId="0" sldId="257"/>
            <ac:spMk id="12" creationId="{00000000-0000-0000-0000-000000000000}"/>
          </ac:spMkLst>
        </pc:spChg>
        <pc:spChg chg="mod">
          <ac:chgData name="황지민" userId="e7d6ee1b-b829-4524-93ab-538a863ba162" providerId="ADAL" clId="{76F8C90E-578E-4808-A588-A4E461B09669}" dt="2017-11-12T18:29:53.434" v="1825"/>
          <ac:spMkLst>
            <pc:docMk/>
            <pc:sldMk cId="0" sldId="257"/>
            <ac:spMk id="25" creationId="{00000000-0000-0000-0000-000000000000}"/>
          </ac:spMkLst>
        </pc:spChg>
      </pc:sldChg>
      <pc:sldChg chg="delSp modSp">
        <pc:chgData name="황지민" userId="e7d6ee1b-b829-4524-93ab-538a863ba162" providerId="ADAL" clId="{76F8C90E-578E-4808-A588-A4E461B09669}" dt="2017-11-12T18:30:30.407" v="1842" actId="1076"/>
        <pc:sldMkLst>
          <pc:docMk/>
          <pc:sldMk cId="0" sldId="261"/>
        </pc:sldMkLst>
        <pc:spChg chg="del mod">
          <ac:chgData name="황지민" userId="e7d6ee1b-b829-4524-93ab-538a863ba162" providerId="ADAL" clId="{76F8C90E-578E-4808-A588-A4E461B09669}" dt="2017-11-12T18:30:23.119" v="1840" actId="478"/>
          <ac:spMkLst>
            <pc:docMk/>
            <pc:sldMk cId="0" sldId="261"/>
            <ac:spMk id="11" creationId="{00000000-0000-0000-0000-000000000000}"/>
          </ac:spMkLst>
        </pc:spChg>
        <pc:spChg chg="mod">
          <ac:chgData name="황지민" userId="e7d6ee1b-b829-4524-93ab-538a863ba162" providerId="ADAL" clId="{76F8C90E-578E-4808-A588-A4E461B09669}" dt="2017-11-12T18:20:12.672" v="1506" actId="1076"/>
          <ac:spMkLst>
            <pc:docMk/>
            <pc:sldMk cId="0" sldId="261"/>
            <ac:spMk id="31" creationId="{00000000-0000-0000-0000-000000000000}"/>
          </ac:spMkLst>
        </pc:spChg>
        <pc:spChg chg="mod">
          <ac:chgData name="황지민" userId="e7d6ee1b-b829-4524-93ab-538a863ba162" providerId="ADAL" clId="{76F8C90E-578E-4808-A588-A4E461B09669}" dt="2017-11-12T18:30:30.407" v="1842" actId="1076"/>
          <ac:spMkLst>
            <pc:docMk/>
            <pc:sldMk cId="0" sldId="261"/>
            <ac:spMk id="33" creationId="{00000000-0000-0000-0000-000000000000}"/>
          </ac:spMkLst>
        </pc:spChg>
        <pc:grpChg chg="mod">
          <ac:chgData name="황지민" userId="e7d6ee1b-b829-4524-93ab-538a863ba162" providerId="ADAL" clId="{76F8C90E-578E-4808-A588-A4E461B09669}" dt="2017-11-12T18:30:27.754" v="1841" actId="1076"/>
          <ac:grpSpMkLst>
            <pc:docMk/>
            <pc:sldMk cId="0" sldId="261"/>
            <ac:grpSpMk id="62" creationId="{DA27175C-4F48-4867-8E85-55BAEB5AB823}"/>
          </ac:grpSpMkLst>
        </pc:grpChg>
      </pc:sldChg>
      <pc:sldChg chg="delSp modSp del ord">
        <pc:chgData name="황지민" userId="e7d6ee1b-b829-4524-93ab-538a863ba162" providerId="ADAL" clId="{76F8C90E-578E-4808-A588-A4E461B09669}" dt="2017-11-12T18:47:59.842" v="2054" actId="2696"/>
        <pc:sldMkLst>
          <pc:docMk/>
          <pc:sldMk cId="0" sldId="262"/>
        </pc:sldMkLst>
        <pc:spChg chg="del mod">
          <ac:chgData name="황지민" userId="e7d6ee1b-b829-4524-93ab-538a863ba162" providerId="ADAL" clId="{76F8C90E-578E-4808-A588-A4E461B09669}" dt="2017-11-12T18:47:50.497" v="2051"/>
          <ac:spMkLst>
            <pc:docMk/>
            <pc:sldMk cId="0" sldId="262"/>
            <ac:spMk id="33" creationId="{00000000-0000-0000-0000-000000000000}"/>
          </ac:spMkLst>
        </pc:spChg>
      </pc:sldChg>
      <pc:sldChg chg="modSp del">
        <pc:chgData name="황지민" userId="e7d6ee1b-b829-4524-93ab-538a863ba162" providerId="ADAL" clId="{76F8C90E-578E-4808-A588-A4E461B09669}" dt="2017-11-12T16:21:02.409" v="59" actId="2696"/>
        <pc:sldMkLst>
          <pc:docMk/>
          <pc:sldMk cId="0" sldId="263"/>
        </pc:sldMkLst>
        <pc:spChg chg="mod">
          <ac:chgData name="황지민" userId="e7d6ee1b-b829-4524-93ab-538a863ba162" providerId="ADAL" clId="{76F8C90E-578E-4808-A588-A4E461B09669}" dt="2017-11-12T12:20:06.884" v="3" actId="2711"/>
          <ac:spMkLst>
            <pc:docMk/>
            <pc:sldMk cId="0" sldId="263"/>
            <ac:spMk id="33" creationId="{00000000-0000-0000-0000-000000000000}"/>
          </ac:spMkLst>
        </pc:spChg>
      </pc:sldChg>
      <pc:sldChg chg="del">
        <pc:chgData name="황지민" userId="e7d6ee1b-b829-4524-93ab-538a863ba162" providerId="ADAL" clId="{76F8C90E-578E-4808-A588-A4E461B09669}" dt="2017-11-12T18:48:06.972" v="2055" actId="2696"/>
        <pc:sldMkLst>
          <pc:docMk/>
          <pc:sldMk cId="4229018178" sldId="269"/>
        </pc:sldMkLst>
      </pc:sldChg>
      <pc:sldChg chg="addSp delSp modSp del">
        <pc:chgData name="황지민" userId="e7d6ee1b-b829-4524-93ab-538a863ba162" providerId="ADAL" clId="{76F8C90E-578E-4808-A588-A4E461B09669}" dt="2017-11-12T18:28:49.708" v="1795" actId="2696"/>
        <pc:sldMkLst>
          <pc:docMk/>
          <pc:sldMk cId="2214575672" sldId="270"/>
        </pc:sldMkLst>
        <pc:spChg chg="del">
          <ac:chgData name="황지민" userId="e7d6ee1b-b829-4524-93ab-538a863ba162" providerId="ADAL" clId="{76F8C90E-578E-4808-A588-A4E461B09669}" dt="2017-11-12T16:30:34.100" v="62"/>
          <ac:spMkLst>
            <pc:docMk/>
            <pc:sldMk cId="2214575672" sldId="270"/>
            <ac:spMk id="3" creationId="{DD88D049-9EE0-4DE4-9B9A-595A143A9D77}"/>
          </ac:spMkLst>
        </pc:spChg>
        <pc:spChg chg="add mod">
          <ac:chgData name="황지민" userId="e7d6ee1b-b829-4524-93ab-538a863ba162" providerId="ADAL" clId="{76F8C90E-578E-4808-A588-A4E461B09669}" dt="2017-11-12T17:49:34.116" v="915" actId="404"/>
          <ac:spMkLst>
            <pc:docMk/>
            <pc:sldMk cId="2214575672" sldId="270"/>
            <ac:spMk id="7" creationId="{D094DA8E-0A36-4293-9E65-70B07D8B91CC}"/>
          </ac:spMkLst>
        </pc:spChg>
        <pc:spChg chg="add del mod">
          <ac:chgData name="황지민" userId="e7d6ee1b-b829-4524-93ab-538a863ba162" providerId="ADAL" clId="{76F8C90E-578E-4808-A588-A4E461B09669}" dt="2017-11-12T17:14:00.981" v="513"/>
          <ac:spMkLst>
            <pc:docMk/>
            <pc:sldMk cId="2214575672" sldId="270"/>
            <ac:spMk id="8" creationId="{4EB1FD6A-A634-4AC1-B471-3750A39B9116}"/>
          </ac:spMkLst>
        </pc:spChg>
        <pc:spChg chg="add del mod">
          <ac:chgData name="황지민" userId="e7d6ee1b-b829-4524-93ab-538a863ba162" providerId="ADAL" clId="{76F8C90E-578E-4808-A588-A4E461B09669}" dt="2017-11-12T17:50:48.057" v="935"/>
          <ac:spMkLst>
            <pc:docMk/>
            <pc:sldMk cId="2214575672" sldId="270"/>
            <ac:spMk id="11" creationId="{329E09A6-0BCE-4374-AF1E-CD4F0FA8B305}"/>
          </ac:spMkLst>
        </pc:spChg>
        <pc:spChg chg="add del mod">
          <ac:chgData name="황지민" userId="e7d6ee1b-b829-4524-93ab-538a863ba162" providerId="ADAL" clId="{76F8C90E-578E-4808-A588-A4E461B09669}" dt="2017-11-12T17:14:00.981" v="515"/>
          <ac:spMkLst>
            <pc:docMk/>
            <pc:sldMk cId="2214575672" sldId="270"/>
            <ac:spMk id="14" creationId="{7A5649BF-7E82-46F0-BBE8-37B1E4E0B427}"/>
          </ac:spMkLst>
        </pc:spChg>
        <pc:spChg chg="add del">
          <ac:chgData name="황지민" userId="e7d6ee1b-b829-4524-93ab-538a863ba162" providerId="ADAL" clId="{76F8C90E-578E-4808-A588-A4E461B09669}" dt="2017-11-12T17:09:42.856" v="464" actId="478"/>
          <ac:spMkLst>
            <pc:docMk/>
            <pc:sldMk cId="2214575672" sldId="270"/>
            <ac:spMk id="17" creationId="{95DB38C0-52F7-4A22-A004-B157955AB04B}"/>
          </ac:spMkLst>
        </pc:spChg>
        <pc:spChg chg="add del mod">
          <ac:chgData name="황지민" userId="e7d6ee1b-b829-4524-93ab-538a863ba162" providerId="ADAL" clId="{76F8C90E-578E-4808-A588-A4E461B09669}" dt="2017-11-12T17:50:38.577" v="932"/>
          <ac:spMkLst>
            <pc:docMk/>
            <pc:sldMk cId="2214575672" sldId="270"/>
            <ac:spMk id="18" creationId="{DDD4ED6E-6961-4356-BCF1-A7E71AFAE417}"/>
          </ac:spMkLst>
        </pc:spChg>
        <pc:spChg chg="add del mod">
          <ac:chgData name="황지민" userId="e7d6ee1b-b829-4524-93ab-538a863ba162" providerId="ADAL" clId="{76F8C90E-578E-4808-A588-A4E461B09669}" dt="2017-11-12T17:50:38.577" v="932"/>
          <ac:spMkLst>
            <pc:docMk/>
            <pc:sldMk cId="2214575672" sldId="270"/>
            <ac:spMk id="19" creationId="{DAA3E3EE-00AF-4B72-81C8-FF9742907744}"/>
          </ac:spMkLst>
        </pc:spChg>
        <pc:spChg chg="add del mod">
          <ac:chgData name="황지민" userId="e7d6ee1b-b829-4524-93ab-538a863ba162" providerId="ADAL" clId="{76F8C90E-578E-4808-A588-A4E461B09669}" dt="2017-11-12T17:13:24.282" v="502" actId="478"/>
          <ac:spMkLst>
            <pc:docMk/>
            <pc:sldMk cId="2214575672" sldId="270"/>
            <ac:spMk id="21" creationId="{F8C052FE-DFC7-4F86-B153-C6B96870D192}"/>
          </ac:spMkLst>
        </pc:spChg>
        <pc:spChg chg="add del mod">
          <ac:chgData name="황지민" userId="e7d6ee1b-b829-4524-93ab-538a863ba162" providerId="ADAL" clId="{76F8C90E-578E-4808-A588-A4E461B09669}" dt="2017-11-12T17:50:38.577" v="932"/>
          <ac:spMkLst>
            <pc:docMk/>
            <pc:sldMk cId="2214575672" sldId="270"/>
            <ac:spMk id="25" creationId="{1B8B0DB3-E9AB-41BE-B908-AB32873E1FC6}"/>
          </ac:spMkLst>
        </pc:spChg>
        <pc:spChg chg="add del mod">
          <ac:chgData name="황지민" userId="e7d6ee1b-b829-4524-93ab-538a863ba162" providerId="ADAL" clId="{76F8C90E-578E-4808-A588-A4E461B09669}" dt="2017-11-12T17:26:04.656" v="647"/>
          <ac:spMkLst>
            <pc:docMk/>
            <pc:sldMk cId="2214575672" sldId="270"/>
            <ac:spMk id="26" creationId="{19272ECC-ADBA-4D08-A21D-3D50406A27DA}"/>
          </ac:spMkLst>
        </pc:spChg>
        <pc:grpChg chg="add del mod">
          <ac:chgData name="황지민" userId="e7d6ee1b-b829-4524-93ab-538a863ba162" providerId="ADAL" clId="{76F8C90E-578E-4808-A588-A4E461B09669}" dt="2017-11-12T17:50:38.577" v="932"/>
          <ac:grpSpMkLst>
            <pc:docMk/>
            <pc:sldMk cId="2214575672" sldId="270"/>
            <ac:grpSpMk id="27" creationId="{51DCABA2-5B93-4848-A8D9-6B9DE56709F1}"/>
          </ac:grpSpMkLst>
        </pc:grpChg>
        <pc:graphicFrameChg chg="add del mod">
          <ac:chgData name="황지민" userId="e7d6ee1b-b829-4524-93ab-538a863ba162" providerId="ADAL" clId="{76F8C90E-578E-4808-A588-A4E461B09669}" dt="2017-11-12T16:28:52.886" v="61" actId="478"/>
          <ac:graphicFrameMkLst>
            <pc:docMk/>
            <pc:sldMk cId="2214575672" sldId="270"/>
            <ac:graphicFrameMk id="4" creationId="{03EEF180-5EE1-4DC2-B8AD-C9FD17CD669E}"/>
          </ac:graphicFrameMkLst>
        </pc:graphicFrameChg>
        <pc:graphicFrameChg chg="add del mod ord modGraphic">
          <ac:chgData name="황지민" userId="e7d6ee1b-b829-4524-93ab-538a863ba162" providerId="ADAL" clId="{76F8C90E-578E-4808-A588-A4E461B09669}" dt="2017-11-12T17:50:38.577" v="932"/>
          <ac:graphicFrameMkLst>
            <pc:docMk/>
            <pc:sldMk cId="2214575672" sldId="270"/>
            <ac:graphicFrameMk id="20" creationId="{D587C73C-5C4B-4594-B125-E48D20E212F5}"/>
          </ac:graphicFrameMkLst>
        </pc:graphicFrameChg>
        <pc:picChg chg="add del mod">
          <ac:chgData name="황지민" userId="e7d6ee1b-b829-4524-93ab-538a863ba162" providerId="ADAL" clId="{76F8C90E-578E-4808-A588-A4E461B09669}" dt="2017-11-12T17:12:28.220" v="492"/>
          <ac:picMkLst>
            <pc:docMk/>
            <pc:sldMk cId="2214575672" sldId="270"/>
            <ac:picMk id="6" creationId="{E0A3F1D5-8C78-41DE-8D66-1B1311CDE97C}"/>
          </ac:picMkLst>
        </pc:picChg>
        <pc:picChg chg="add del mod modCrop">
          <ac:chgData name="황지민" userId="e7d6ee1b-b829-4524-93ab-538a863ba162" providerId="ADAL" clId="{76F8C90E-578E-4808-A588-A4E461B09669}" dt="2017-11-12T17:50:38.577" v="932"/>
          <ac:picMkLst>
            <pc:docMk/>
            <pc:sldMk cId="2214575672" sldId="270"/>
            <ac:picMk id="10" creationId="{A27AE091-D216-4E7E-BF5D-369EB40209BB}"/>
          </ac:picMkLst>
        </pc:picChg>
        <pc:picChg chg="add mod">
          <ac:chgData name="황지민" userId="e7d6ee1b-b829-4524-93ab-538a863ba162" providerId="ADAL" clId="{76F8C90E-578E-4808-A588-A4E461B09669}" dt="2017-11-12T17:49:40.136" v="917" actId="1076"/>
          <ac:picMkLst>
            <pc:docMk/>
            <pc:sldMk cId="2214575672" sldId="270"/>
            <ac:picMk id="13" creationId="{7E4F9EA9-5B38-492D-B37D-184A33B51F91}"/>
          </ac:picMkLst>
        </pc:picChg>
        <pc:picChg chg="add del mod">
          <ac:chgData name="황지민" userId="e7d6ee1b-b829-4524-93ab-538a863ba162" providerId="ADAL" clId="{76F8C90E-578E-4808-A588-A4E461B09669}" dt="2017-11-12T17:50:38.577" v="932"/>
          <ac:picMkLst>
            <pc:docMk/>
            <pc:sldMk cId="2214575672" sldId="270"/>
            <ac:picMk id="16" creationId="{9482BCBA-2279-432B-80A4-3D2199645F3B}"/>
          </ac:picMkLst>
        </pc:picChg>
        <pc:picChg chg="add del mod">
          <ac:chgData name="황지민" userId="e7d6ee1b-b829-4524-93ab-538a863ba162" providerId="ADAL" clId="{76F8C90E-578E-4808-A588-A4E461B09669}" dt="2017-11-12T17:50:38.577" v="932"/>
          <ac:picMkLst>
            <pc:docMk/>
            <pc:sldMk cId="2214575672" sldId="270"/>
            <ac:picMk id="22" creationId="{BB928B91-5C15-4481-A163-0B3F64453963}"/>
          </ac:picMkLst>
        </pc:picChg>
        <pc:picChg chg="add del mod">
          <ac:chgData name="황지민" userId="e7d6ee1b-b829-4524-93ab-538a863ba162" providerId="ADAL" clId="{76F8C90E-578E-4808-A588-A4E461B09669}" dt="2017-11-12T17:50:38.577" v="932"/>
          <ac:picMkLst>
            <pc:docMk/>
            <pc:sldMk cId="2214575672" sldId="270"/>
            <ac:picMk id="24" creationId="{F5ADEA4A-B1BF-4D3F-979F-1FCABCC15CDD}"/>
          </ac:picMkLst>
        </pc:picChg>
      </pc:sldChg>
      <pc:sldChg chg="addSp delSp modSp ord">
        <pc:chgData name="황지민" userId="e7d6ee1b-b829-4524-93ab-538a863ba162" providerId="ADAL" clId="{76F8C90E-578E-4808-A588-A4E461B09669}" dt="2017-11-12T19:19:14.263" v="2999"/>
        <pc:sldMkLst>
          <pc:docMk/>
          <pc:sldMk cId="2850901764" sldId="271"/>
        </pc:sldMkLst>
        <pc:spChg chg="mod">
          <ac:chgData name="황지민" userId="e7d6ee1b-b829-4524-93ab-538a863ba162" providerId="ADAL" clId="{76F8C90E-578E-4808-A588-A4E461B09669}" dt="2017-11-12T18:30:05.299" v="1839"/>
          <ac:spMkLst>
            <pc:docMk/>
            <pc:sldMk cId="2850901764" sldId="271"/>
            <ac:spMk id="5" creationId="{00000000-0000-0000-0000-000000000000}"/>
          </ac:spMkLst>
        </pc:spChg>
        <pc:spChg chg="del mod">
          <ac:chgData name="황지민" userId="e7d6ee1b-b829-4524-93ab-538a863ba162" providerId="ADAL" clId="{76F8C90E-578E-4808-A588-A4E461B09669}" dt="2017-11-12T18:30:33.858" v="1843" actId="478"/>
          <ac:spMkLst>
            <pc:docMk/>
            <pc:sldMk cId="2850901764" sldId="271"/>
            <ac:spMk id="11" creationId="{00000000-0000-0000-0000-000000000000}"/>
          </ac:spMkLst>
        </pc:spChg>
        <pc:spChg chg="mod">
          <ac:chgData name="황지민" userId="e7d6ee1b-b829-4524-93ab-538a863ba162" providerId="ADAL" clId="{76F8C90E-578E-4808-A588-A4E461B09669}" dt="2017-11-12T18:23:27.226" v="1662" actId="404"/>
          <ac:spMkLst>
            <pc:docMk/>
            <pc:sldMk cId="2850901764" sldId="271"/>
            <ac:spMk id="13" creationId="{AAF4D3AC-1048-4292-9571-3DDF719BFDF3}"/>
          </ac:spMkLst>
        </pc:spChg>
        <pc:spChg chg="mod">
          <ac:chgData name="황지민" userId="e7d6ee1b-b829-4524-93ab-538a863ba162" providerId="ADAL" clId="{76F8C90E-578E-4808-A588-A4E461B09669}" dt="2017-11-12T19:03:14.890" v="2514" actId="20577"/>
          <ac:spMkLst>
            <pc:docMk/>
            <pc:sldMk cId="2850901764" sldId="271"/>
            <ac:spMk id="14" creationId="{96749076-1EE1-4D45-8C17-683B2EC5C72F}"/>
          </ac:spMkLst>
        </pc:spChg>
        <pc:spChg chg="mod">
          <ac:chgData name="황지민" userId="e7d6ee1b-b829-4524-93ab-538a863ba162" providerId="ADAL" clId="{76F8C90E-578E-4808-A588-A4E461B09669}" dt="2017-11-12T18:32:10.195" v="1884" actId="1076"/>
          <ac:spMkLst>
            <pc:docMk/>
            <pc:sldMk cId="2850901764" sldId="271"/>
            <ac:spMk id="24" creationId="{769C7555-529E-4D0B-8038-A77D89AB89B9}"/>
          </ac:spMkLst>
        </pc:spChg>
        <pc:spChg chg="mod">
          <ac:chgData name="황지민" userId="e7d6ee1b-b829-4524-93ab-538a863ba162" providerId="ADAL" clId="{76F8C90E-578E-4808-A588-A4E461B09669}" dt="2017-11-12T18:32:13.244" v="1885" actId="1076"/>
          <ac:spMkLst>
            <pc:docMk/>
            <pc:sldMk cId="2850901764" sldId="271"/>
            <ac:spMk id="25" creationId="{9C9CBEE2-BE96-4B30-9CAD-2EDFB0315EC5}"/>
          </ac:spMkLst>
        </pc:spChg>
        <pc:spChg chg="add mod">
          <ac:chgData name="황지민" userId="e7d6ee1b-b829-4524-93ab-538a863ba162" providerId="ADAL" clId="{76F8C90E-578E-4808-A588-A4E461B09669}" dt="2017-11-12T18:32:49.256" v="1888" actId="1076"/>
          <ac:spMkLst>
            <pc:docMk/>
            <pc:sldMk cId="2850901764" sldId="271"/>
            <ac:spMk id="28" creationId="{6D2A3BD0-5C7F-45DC-A28F-D5005F9A60EB}"/>
          </ac:spMkLst>
        </pc:spChg>
        <pc:spChg chg="mod">
          <ac:chgData name="황지민" userId="e7d6ee1b-b829-4524-93ab-538a863ba162" providerId="ADAL" clId="{76F8C90E-578E-4808-A588-A4E461B09669}" dt="2017-11-12T18:20:07.514" v="1505" actId="1076"/>
          <ac:spMkLst>
            <pc:docMk/>
            <pc:sldMk cId="2850901764" sldId="271"/>
            <ac:spMk id="31" creationId="{00000000-0000-0000-0000-000000000000}"/>
          </ac:spMkLst>
        </pc:spChg>
        <pc:grpChg chg="mod">
          <ac:chgData name="황지민" userId="e7d6ee1b-b829-4524-93ab-538a863ba162" providerId="ADAL" clId="{76F8C90E-578E-4808-A588-A4E461B09669}" dt="2017-11-12T18:32:43.437" v="1886" actId="1076"/>
          <ac:grpSpMkLst>
            <pc:docMk/>
            <pc:sldMk cId="2850901764" sldId="271"/>
            <ac:grpSpMk id="10" creationId="{D01952FB-1B56-4EE7-94BF-DB5549DC6C57}"/>
          </ac:grpSpMkLst>
        </pc:grpChg>
        <pc:picChg chg="mod">
          <ac:chgData name="황지민" userId="e7d6ee1b-b829-4524-93ab-538a863ba162" providerId="ADAL" clId="{76F8C90E-578E-4808-A588-A4E461B09669}" dt="2017-11-12T18:30:37.530" v="1845" actId="1076"/>
          <ac:picMkLst>
            <pc:docMk/>
            <pc:sldMk cId="2850901764" sldId="271"/>
            <ac:picMk id="38" creationId="{00000000-0000-0000-0000-000000000000}"/>
          </ac:picMkLst>
        </pc:picChg>
        <pc:cxnChg chg="mod">
          <ac:chgData name="황지민" userId="e7d6ee1b-b829-4524-93ab-538a863ba162" providerId="ADAL" clId="{76F8C90E-578E-4808-A588-A4E461B09669}" dt="2017-11-12T18:52:35.820" v="2123" actId="14100"/>
          <ac:cxnSpMkLst>
            <pc:docMk/>
            <pc:sldMk cId="2850901764" sldId="271"/>
            <ac:cxnSpMk id="15" creationId="{D6B94792-00DC-4DE3-8160-A1424BDB9495}"/>
          </ac:cxnSpMkLst>
        </pc:cxnChg>
        <pc:cxnChg chg="mod">
          <ac:chgData name="황지민" userId="e7d6ee1b-b829-4524-93ab-538a863ba162" providerId="ADAL" clId="{76F8C90E-578E-4808-A588-A4E461B09669}" dt="2017-11-12T18:32:01.580" v="1883" actId="14100"/>
          <ac:cxnSpMkLst>
            <pc:docMk/>
            <pc:sldMk cId="2850901764" sldId="271"/>
            <ac:cxnSpMk id="23" creationId="{F8897EA3-E439-41A9-835D-25C34859C345}"/>
          </ac:cxnSpMkLst>
        </pc:cxnChg>
      </pc:sldChg>
      <pc:sldChg chg="addSp delSp modSp add del">
        <pc:chgData name="황지민" userId="e7d6ee1b-b829-4524-93ab-538a863ba162" providerId="ADAL" clId="{76F8C90E-578E-4808-A588-A4E461B09669}" dt="2017-11-12T18:29:20.173" v="1802" actId="2696"/>
        <pc:sldMkLst>
          <pc:docMk/>
          <pc:sldMk cId="3797970369" sldId="272"/>
        </pc:sldMkLst>
        <pc:spChg chg="del">
          <ac:chgData name="황지민" userId="e7d6ee1b-b829-4524-93ab-538a863ba162" providerId="ADAL" clId="{76F8C90E-578E-4808-A588-A4E461B09669}" dt="2017-11-12T17:09:34.257" v="462" actId="478"/>
          <ac:spMkLst>
            <pc:docMk/>
            <pc:sldMk cId="3797970369" sldId="272"/>
            <ac:spMk id="7" creationId="{D094DA8E-0A36-4293-9E65-70B07D8B91CC}"/>
          </ac:spMkLst>
        </pc:spChg>
        <pc:spChg chg="del mod">
          <ac:chgData name="황지민" userId="e7d6ee1b-b829-4524-93ab-538a863ba162" providerId="ADAL" clId="{76F8C90E-578E-4808-A588-A4E461B09669}" dt="2017-11-12T17:10:31.689" v="475" actId="478"/>
          <ac:spMkLst>
            <pc:docMk/>
            <pc:sldMk cId="3797970369" sldId="272"/>
            <ac:spMk id="8" creationId="{4EB1FD6A-A634-4AC1-B471-3750A39B9116}"/>
          </ac:spMkLst>
        </pc:spChg>
        <pc:spChg chg="del">
          <ac:chgData name="황지민" userId="e7d6ee1b-b829-4524-93ab-538a863ba162" providerId="ADAL" clId="{76F8C90E-578E-4808-A588-A4E461B09669}" dt="2017-11-12T17:10:23.460" v="469" actId="478"/>
          <ac:spMkLst>
            <pc:docMk/>
            <pc:sldMk cId="3797970369" sldId="272"/>
            <ac:spMk id="11" creationId="{329E09A6-0BCE-4374-AF1E-CD4F0FA8B305}"/>
          </ac:spMkLst>
        </pc:spChg>
        <pc:spChg chg="del">
          <ac:chgData name="황지민" userId="e7d6ee1b-b829-4524-93ab-538a863ba162" providerId="ADAL" clId="{76F8C90E-578E-4808-A588-A4E461B09669}" dt="2017-11-12T17:10:32.736" v="476" actId="478"/>
          <ac:spMkLst>
            <pc:docMk/>
            <pc:sldMk cId="3797970369" sldId="272"/>
            <ac:spMk id="14" creationId="{7A5649BF-7E82-46F0-BBE8-37B1E4E0B427}"/>
          </ac:spMkLst>
        </pc:spChg>
        <pc:spChg chg="add mod">
          <ac:chgData name="황지민" userId="e7d6ee1b-b829-4524-93ab-538a863ba162" providerId="ADAL" clId="{76F8C90E-578E-4808-A588-A4E461B09669}" dt="2017-11-12T17:48:09.116" v="902" actId="164"/>
          <ac:spMkLst>
            <pc:docMk/>
            <pc:sldMk cId="3797970369" sldId="272"/>
            <ac:spMk id="15" creationId="{C07B3942-ECAB-422E-941E-5A375D512BEF}"/>
          </ac:spMkLst>
        </pc:spChg>
        <pc:spChg chg="add mod">
          <ac:chgData name="황지민" userId="e7d6ee1b-b829-4524-93ab-538a863ba162" providerId="ADAL" clId="{76F8C90E-578E-4808-A588-A4E461B09669}" dt="2017-11-12T17:47:56.902" v="899" actId="164"/>
          <ac:spMkLst>
            <pc:docMk/>
            <pc:sldMk cId="3797970369" sldId="272"/>
            <ac:spMk id="17" creationId="{33665C4A-86EF-4A19-8C99-35D3D50FAE1B}"/>
          </ac:spMkLst>
        </pc:spChg>
        <pc:spChg chg="add mod">
          <ac:chgData name="황지민" userId="e7d6ee1b-b829-4524-93ab-538a863ba162" providerId="ADAL" clId="{76F8C90E-578E-4808-A588-A4E461B09669}" dt="2017-11-12T18:29:10.049" v="1798"/>
          <ac:spMkLst>
            <pc:docMk/>
            <pc:sldMk cId="3797970369" sldId="272"/>
            <ac:spMk id="29" creationId="{7B1331FC-4122-4E37-9D41-0740F99C9F62}"/>
          </ac:spMkLst>
        </pc:spChg>
        <pc:grpChg chg="add del mod">
          <ac:chgData name="황지민" userId="e7d6ee1b-b829-4524-93ab-538a863ba162" providerId="ADAL" clId="{76F8C90E-578E-4808-A588-A4E461B09669}" dt="2017-11-12T18:29:10.049" v="1798"/>
          <ac:grpSpMkLst>
            <pc:docMk/>
            <pc:sldMk cId="3797970369" sldId="272"/>
            <ac:grpSpMk id="20" creationId="{0BA2820F-031F-4B17-A894-62F489A88E02}"/>
          </ac:grpSpMkLst>
        </pc:grpChg>
        <pc:grpChg chg="add del mod">
          <ac:chgData name="황지민" userId="e7d6ee1b-b829-4524-93ab-538a863ba162" providerId="ADAL" clId="{76F8C90E-578E-4808-A588-A4E461B09669}" dt="2017-11-12T18:29:16.295" v="1800"/>
          <ac:grpSpMkLst>
            <pc:docMk/>
            <pc:sldMk cId="3797970369" sldId="272"/>
            <ac:grpSpMk id="27" creationId="{41A6D8C9-2A28-425C-933D-CE415FEC48A7}"/>
          </ac:grpSpMkLst>
        </pc:grpChg>
        <pc:grpChg chg="add del mod">
          <ac:chgData name="황지민" userId="e7d6ee1b-b829-4524-93ab-538a863ba162" providerId="ADAL" clId="{76F8C90E-578E-4808-A588-A4E461B09669}" dt="2017-11-12T18:29:10.049" v="1798"/>
          <ac:grpSpMkLst>
            <pc:docMk/>
            <pc:sldMk cId="3797970369" sldId="272"/>
            <ac:grpSpMk id="28" creationId="{7620362B-5651-41A9-AF92-6DEF579CC02E}"/>
          </ac:grpSpMkLst>
        </pc:grpChg>
        <pc:graphicFrameChg chg="add del mod ord">
          <ac:chgData name="황지민" userId="e7d6ee1b-b829-4524-93ab-538a863ba162" providerId="ADAL" clId="{76F8C90E-578E-4808-A588-A4E461B09669}" dt="2017-11-12T17:12:08.175" v="485"/>
          <ac:graphicFrameMkLst>
            <pc:docMk/>
            <pc:sldMk cId="3797970369" sldId="272"/>
            <ac:graphicFrameMk id="3" creationId="{B314FC80-63D6-4B78-8B06-29F15262140E}"/>
          </ac:graphicFrameMkLst>
        </pc:graphicFrameChg>
        <pc:picChg chg="add mod">
          <ac:chgData name="황지민" userId="e7d6ee1b-b829-4524-93ab-538a863ba162" providerId="ADAL" clId="{76F8C90E-578E-4808-A588-A4E461B09669}" dt="2017-11-12T17:48:09.116" v="902" actId="164"/>
          <ac:picMkLst>
            <pc:docMk/>
            <pc:sldMk cId="3797970369" sldId="272"/>
            <ac:picMk id="5" creationId="{288F17CB-0B5F-49D7-9DA0-279FA1006B03}"/>
          </ac:picMkLst>
        </pc:picChg>
        <pc:picChg chg="del mod">
          <ac:chgData name="황지민" userId="e7d6ee1b-b829-4524-93ab-538a863ba162" providerId="ADAL" clId="{76F8C90E-578E-4808-A588-A4E461B09669}" dt="2017-11-12T18:29:10.049" v="1798"/>
          <ac:picMkLst>
            <pc:docMk/>
            <pc:sldMk cId="3797970369" sldId="272"/>
            <ac:picMk id="6" creationId="{E0A3F1D5-8C78-41DE-8D66-1B1311CDE97C}"/>
          </ac:picMkLst>
        </pc:picChg>
        <pc:picChg chg="del mod">
          <ac:chgData name="황지민" userId="e7d6ee1b-b829-4524-93ab-538a863ba162" providerId="ADAL" clId="{76F8C90E-578E-4808-A588-A4E461B09669}" dt="2017-11-12T18:29:10.049" v="1798"/>
          <ac:picMkLst>
            <pc:docMk/>
            <pc:sldMk cId="3797970369" sldId="272"/>
            <ac:picMk id="10" creationId="{A27AE091-D216-4E7E-BF5D-369EB40209BB}"/>
          </ac:picMkLst>
        </pc:picChg>
        <pc:picChg chg="add mod">
          <ac:chgData name="황지민" userId="e7d6ee1b-b829-4524-93ab-538a863ba162" providerId="ADAL" clId="{76F8C90E-578E-4808-A588-A4E461B09669}" dt="2017-11-12T17:47:56.902" v="899" actId="164"/>
          <ac:picMkLst>
            <pc:docMk/>
            <pc:sldMk cId="3797970369" sldId="272"/>
            <ac:picMk id="12" creationId="{3564C467-F664-42F3-959A-722F0A591AC6}"/>
          </ac:picMkLst>
        </pc:picChg>
        <pc:picChg chg="del mod">
          <ac:chgData name="황지민" userId="e7d6ee1b-b829-4524-93ab-538a863ba162" providerId="ADAL" clId="{76F8C90E-578E-4808-A588-A4E461B09669}" dt="2017-11-12T18:29:10.049" v="1798"/>
          <ac:picMkLst>
            <pc:docMk/>
            <pc:sldMk cId="3797970369" sldId="272"/>
            <ac:picMk id="13" creationId="{7E4F9EA9-5B38-492D-B37D-184A33B51F91}"/>
          </ac:picMkLst>
        </pc:picChg>
        <pc:picChg chg="del mod">
          <ac:chgData name="황지민" userId="e7d6ee1b-b829-4524-93ab-538a863ba162" providerId="ADAL" clId="{76F8C90E-578E-4808-A588-A4E461B09669}" dt="2017-11-12T18:29:10.049" v="1798"/>
          <ac:picMkLst>
            <pc:docMk/>
            <pc:sldMk cId="3797970369" sldId="272"/>
            <ac:picMk id="16" creationId="{9482BCBA-2279-432B-80A4-3D2199645F3B}"/>
          </ac:picMkLst>
        </pc:picChg>
        <pc:picChg chg="add mod">
          <ac:chgData name="황지민" userId="e7d6ee1b-b829-4524-93ab-538a863ba162" providerId="ADAL" clId="{76F8C90E-578E-4808-A588-A4E461B09669}" dt="2017-11-12T17:35:47.860" v="713" actId="164"/>
          <ac:picMkLst>
            <pc:docMk/>
            <pc:sldMk cId="3797970369" sldId="272"/>
            <ac:picMk id="18" creationId="{05389294-BFE3-479A-B0B2-9095BA0F19B7}"/>
          </ac:picMkLst>
        </pc:picChg>
        <pc:picChg chg="add mod">
          <ac:chgData name="황지민" userId="e7d6ee1b-b829-4524-93ab-538a863ba162" providerId="ADAL" clId="{76F8C90E-578E-4808-A588-A4E461B09669}" dt="2017-11-12T17:35:47.860" v="713" actId="164"/>
          <ac:picMkLst>
            <pc:docMk/>
            <pc:sldMk cId="3797970369" sldId="272"/>
            <ac:picMk id="19" creationId="{B2F03876-42D6-40F7-882F-78BD722ED9F9}"/>
          </ac:picMkLst>
        </pc:picChg>
        <pc:picChg chg="add del mod">
          <ac:chgData name="황지민" userId="e7d6ee1b-b829-4524-93ab-538a863ba162" providerId="ADAL" clId="{76F8C90E-578E-4808-A588-A4E461B09669}" dt="2017-11-12T18:29:10.049" v="1798"/>
          <ac:picMkLst>
            <pc:docMk/>
            <pc:sldMk cId="3797970369" sldId="272"/>
            <ac:picMk id="21" creationId="{51C1DE20-71B9-40BA-BDC5-86780B15AB58}"/>
          </ac:picMkLst>
        </pc:picChg>
        <pc:picChg chg="add del mod">
          <ac:chgData name="황지민" userId="e7d6ee1b-b829-4524-93ab-538a863ba162" providerId="ADAL" clId="{76F8C90E-578E-4808-A588-A4E461B09669}" dt="2017-11-12T18:29:10.049" v="1798"/>
          <ac:picMkLst>
            <pc:docMk/>
            <pc:sldMk cId="3797970369" sldId="272"/>
            <ac:picMk id="23" creationId="{DCDD48EF-05B6-4A1A-A994-5EC78B426A34}"/>
          </ac:picMkLst>
        </pc:picChg>
        <pc:picChg chg="add del mod">
          <ac:chgData name="황지민" userId="e7d6ee1b-b829-4524-93ab-538a863ba162" providerId="ADAL" clId="{76F8C90E-578E-4808-A588-A4E461B09669}" dt="2017-11-12T17:45:22.605" v="853" actId="478"/>
          <ac:picMkLst>
            <pc:docMk/>
            <pc:sldMk cId="3797970369" sldId="272"/>
            <ac:picMk id="24" creationId="{A7C77BC1-D162-47F1-9E38-403C65BE38C8}"/>
          </ac:picMkLst>
        </pc:picChg>
        <pc:picChg chg="add del mod">
          <ac:chgData name="황지민" userId="e7d6ee1b-b829-4524-93ab-538a863ba162" providerId="ADAL" clId="{76F8C90E-578E-4808-A588-A4E461B09669}" dt="2017-11-12T18:29:10.049" v="1798"/>
          <ac:picMkLst>
            <pc:docMk/>
            <pc:sldMk cId="3797970369" sldId="272"/>
            <ac:picMk id="26" creationId="{AB295CFD-E740-4BFB-91D8-CEB42A3EE53B}"/>
          </ac:picMkLst>
        </pc:picChg>
      </pc:sldChg>
      <pc:sldChg chg="modSp add del ord">
        <pc:chgData name="황지민" userId="e7d6ee1b-b829-4524-93ab-538a863ba162" providerId="ADAL" clId="{76F8C90E-578E-4808-A588-A4E461B09669}" dt="2017-11-12T18:30:54.884" v="1846" actId="2696"/>
        <pc:sldMkLst>
          <pc:docMk/>
          <pc:sldMk cId="1965928520" sldId="273"/>
        </pc:sldMkLst>
        <pc:spChg chg="mod">
          <ac:chgData name="황지민" userId="e7d6ee1b-b829-4524-93ab-538a863ba162" providerId="ADAL" clId="{76F8C90E-578E-4808-A588-A4E461B09669}" dt="2017-11-12T18:23:18.797" v="1657"/>
          <ac:spMkLst>
            <pc:docMk/>
            <pc:sldMk cId="1965928520" sldId="273"/>
            <ac:spMk id="13" creationId="{AAF4D3AC-1048-4292-9571-3DDF719BFDF3}"/>
          </ac:spMkLst>
        </pc:spChg>
        <pc:grpChg chg="mod">
          <ac:chgData name="황지민" userId="e7d6ee1b-b829-4524-93ab-538a863ba162" providerId="ADAL" clId="{76F8C90E-578E-4808-A588-A4E461B09669}" dt="2017-11-12T17:38:45.142" v="804" actId="1076"/>
          <ac:grpSpMkLst>
            <pc:docMk/>
            <pc:sldMk cId="1965928520" sldId="273"/>
            <ac:grpSpMk id="10" creationId="{D01952FB-1B56-4EE7-94BF-DB5549DC6C57}"/>
          </ac:grpSpMkLst>
        </pc:grpChg>
      </pc:sldChg>
      <pc:sldChg chg="addSp modSp add del">
        <pc:chgData name="황지민" userId="e7d6ee1b-b829-4524-93ab-538a863ba162" providerId="ADAL" clId="{76F8C90E-578E-4808-A588-A4E461B09669}" dt="2017-11-12T18:19:52.059" v="1503" actId="2696"/>
        <pc:sldMkLst>
          <pc:docMk/>
          <pc:sldMk cId="3621096739" sldId="274"/>
        </pc:sldMkLst>
        <pc:spChg chg="mod">
          <ac:chgData name="황지민" userId="e7d6ee1b-b829-4524-93ab-538a863ba162" providerId="ADAL" clId="{76F8C90E-578E-4808-A588-A4E461B09669}" dt="2017-11-12T17:56:36.216" v="1054" actId="20577"/>
          <ac:spMkLst>
            <pc:docMk/>
            <pc:sldMk cId="3621096739" sldId="274"/>
            <ac:spMk id="31" creationId="{00000000-0000-0000-0000-000000000000}"/>
          </ac:spMkLst>
        </pc:spChg>
        <pc:spChg chg="add">
          <ac:chgData name="황지민" userId="e7d6ee1b-b829-4524-93ab-538a863ba162" providerId="ADAL" clId="{76F8C90E-578E-4808-A588-A4E461B09669}" dt="2017-11-12T17:50:40.861" v="933"/>
          <ac:spMkLst>
            <pc:docMk/>
            <pc:sldMk cId="3621096739" sldId="274"/>
            <ac:spMk id="35" creationId="{EB1F755B-87BD-4AA2-85B0-2F3A696D70D9}"/>
          </ac:spMkLst>
        </pc:spChg>
        <pc:spChg chg="add">
          <ac:chgData name="황지민" userId="e7d6ee1b-b829-4524-93ab-538a863ba162" providerId="ADAL" clId="{76F8C90E-578E-4808-A588-A4E461B09669}" dt="2017-11-12T17:50:40.861" v="933"/>
          <ac:spMkLst>
            <pc:docMk/>
            <pc:sldMk cId="3621096739" sldId="274"/>
            <ac:spMk id="36" creationId="{D16777E5-484D-4D81-96D7-A0E9DA26C791}"/>
          </ac:spMkLst>
        </pc:spChg>
        <pc:spChg chg="add">
          <ac:chgData name="황지민" userId="e7d6ee1b-b829-4524-93ab-538a863ba162" providerId="ADAL" clId="{76F8C90E-578E-4808-A588-A4E461B09669}" dt="2017-11-12T17:50:40.861" v="933"/>
          <ac:spMkLst>
            <pc:docMk/>
            <pc:sldMk cId="3621096739" sldId="274"/>
            <ac:spMk id="40" creationId="{7783C670-EB02-4C88-9296-5D4A480CA378}"/>
          </ac:spMkLst>
        </pc:spChg>
        <pc:grpChg chg="add">
          <ac:chgData name="황지민" userId="e7d6ee1b-b829-4524-93ab-538a863ba162" providerId="ADAL" clId="{76F8C90E-578E-4808-A588-A4E461B09669}" dt="2017-11-12T17:50:40.861" v="933"/>
          <ac:grpSpMkLst>
            <pc:docMk/>
            <pc:sldMk cId="3621096739" sldId="274"/>
            <ac:grpSpMk id="30" creationId="{975C2AE2-C577-4E6E-970C-856C947CE645}"/>
          </ac:grpSpMkLst>
        </pc:grpChg>
        <pc:graphicFrameChg chg="add mod modGraphic">
          <ac:chgData name="황지민" userId="e7d6ee1b-b829-4524-93ab-538a863ba162" providerId="ADAL" clId="{76F8C90E-578E-4808-A588-A4E461B09669}" dt="2017-11-12T18:05:45.776" v="1270" actId="20577"/>
          <ac:graphicFrameMkLst>
            <pc:docMk/>
            <pc:sldMk cId="3621096739" sldId="274"/>
            <ac:graphicFrameMk id="28" creationId="{A398ABC0-F121-4F51-944E-E1FB2C8C0347}"/>
          </ac:graphicFrameMkLst>
        </pc:graphicFrameChg>
        <pc:picChg chg="add">
          <ac:chgData name="황지민" userId="e7d6ee1b-b829-4524-93ab-538a863ba162" providerId="ADAL" clId="{76F8C90E-578E-4808-A588-A4E461B09669}" dt="2017-11-12T17:50:40.861" v="933"/>
          <ac:picMkLst>
            <pc:docMk/>
            <pc:sldMk cId="3621096739" sldId="274"/>
            <ac:picMk id="29" creationId="{871AEDC5-9461-4C39-879B-6EE00800E4FB}"/>
          </ac:picMkLst>
        </pc:picChg>
        <pc:picChg chg="add">
          <ac:chgData name="황지민" userId="e7d6ee1b-b829-4524-93ab-538a863ba162" providerId="ADAL" clId="{76F8C90E-578E-4808-A588-A4E461B09669}" dt="2017-11-12T17:50:40.861" v="933"/>
          <ac:picMkLst>
            <pc:docMk/>
            <pc:sldMk cId="3621096739" sldId="274"/>
            <ac:picMk id="34" creationId="{9AF78C1E-7D72-4ED0-A0DF-E4075C16C156}"/>
          </ac:picMkLst>
        </pc:picChg>
        <pc:picChg chg="add">
          <ac:chgData name="황지민" userId="e7d6ee1b-b829-4524-93ab-538a863ba162" providerId="ADAL" clId="{76F8C90E-578E-4808-A588-A4E461B09669}" dt="2017-11-12T17:50:40.861" v="933"/>
          <ac:picMkLst>
            <pc:docMk/>
            <pc:sldMk cId="3621096739" sldId="274"/>
            <ac:picMk id="37" creationId="{C1EDDE7E-9519-4689-95B6-19E8761D75EB}"/>
          </ac:picMkLst>
        </pc:picChg>
        <pc:picChg chg="add">
          <ac:chgData name="황지민" userId="e7d6ee1b-b829-4524-93ab-538a863ba162" providerId="ADAL" clId="{76F8C90E-578E-4808-A588-A4E461B09669}" dt="2017-11-12T17:50:40.861" v="933"/>
          <ac:picMkLst>
            <pc:docMk/>
            <pc:sldMk cId="3621096739" sldId="274"/>
            <ac:picMk id="39" creationId="{5E760E24-1394-4226-96B3-34CF7E0542DD}"/>
          </ac:picMkLst>
        </pc:picChg>
      </pc:sldChg>
      <pc:sldChg chg="addSp delSp modSp add ord">
        <pc:chgData name="황지민" userId="e7d6ee1b-b829-4524-93ab-538a863ba162" providerId="ADAL" clId="{76F8C90E-578E-4808-A588-A4E461B09669}" dt="2017-11-12T19:13:53.790" v="2822"/>
        <pc:sldMkLst>
          <pc:docMk/>
          <pc:sldMk cId="3523424426" sldId="275"/>
        </pc:sldMkLst>
        <pc:spChg chg="add mod">
          <ac:chgData name="황지민" userId="e7d6ee1b-b829-4524-93ab-538a863ba162" providerId="ADAL" clId="{76F8C90E-578E-4808-A588-A4E461B09669}" dt="2017-11-12T18:20:37.075" v="1510" actId="1076"/>
          <ac:spMkLst>
            <pc:docMk/>
            <pc:sldMk cId="3523424426" sldId="275"/>
            <ac:spMk id="4" creationId="{167298A0-0574-4F93-9CA6-42B1F86A2834}"/>
          </ac:spMkLst>
        </pc:spChg>
        <pc:spChg chg="mod">
          <ac:chgData name="황지민" userId="e7d6ee1b-b829-4524-93ab-538a863ba162" providerId="ADAL" clId="{76F8C90E-578E-4808-A588-A4E461B09669}" dt="2017-11-12T17:57:30.124" v="1095"/>
          <ac:spMkLst>
            <pc:docMk/>
            <pc:sldMk cId="3523424426" sldId="275"/>
            <ac:spMk id="5" creationId="{00000000-0000-0000-0000-000000000000}"/>
          </ac:spMkLst>
        </pc:spChg>
        <pc:spChg chg="del mod">
          <ac:chgData name="황지민" userId="e7d6ee1b-b829-4524-93ab-538a863ba162" providerId="ADAL" clId="{76F8C90E-578E-4808-A588-A4E461B09669}" dt="2017-11-12T18:20:27.697" v="1509" actId="478"/>
          <ac:spMkLst>
            <pc:docMk/>
            <pc:sldMk cId="3523424426" sldId="275"/>
            <ac:spMk id="11" creationId="{00000000-0000-0000-0000-000000000000}"/>
          </ac:spMkLst>
        </pc:spChg>
        <pc:spChg chg="mod">
          <ac:chgData name="황지민" userId="e7d6ee1b-b829-4524-93ab-538a863ba162" providerId="ADAL" clId="{76F8C90E-578E-4808-A588-A4E461B09669}" dt="2017-11-12T18:20:25.381" v="1508" actId="1076"/>
          <ac:spMkLst>
            <pc:docMk/>
            <pc:sldMk cId="3523424426" sldId="275"/>
            <ac:spMk id="31" creationId="{00000000-0000-0000-0000-000000000000}"/>
          </ac:spMkLst>
        </pc:spChg>
        <pc:spChg chg="mod">
          <ac:chgData name="황지민" userId="e7d6ee1b-b829-4524-93ab-538a863ba162" providerId="ADAL" clId="{76F8C90E-578E-4808-A588-A4E461B09669}" dt="2017-11-12T18:08:04.653" v="1358" actId="404"/>
          <ac:spMkLst>
            <pc:docMk/>
            <pc:sldMk cId="3523424426" sldId="275"/>
            <ac:spMk id="32" creationId="{5969B74E-B740-4F58-9207-55FBB2851927}"/>
          </ac:spMkLst>
        </pc:spChg>
        <pc:spChg chg="mod">
          <ac:chgData name="황지민" userId="e7d6ee1b-b829-4524-93ab-538a863ba162" providerId="ADAL" clId="{76F8C90E-578E-4808-A588-A4E461B09669}" dt="2017-11-12T18:20:37.075" v="1510" actId="1076"/>
          <ac:spMkLst>
            <pc:docMk/>
            <pc:sldMk cId="3523424426" sldId="275"/>
            <ac:spMk id="35" creationId="{EB1F755B-87BD-4AA2-85B0-2F3A696D70D9}"/>
          </ac:spMkLst>
        </pc:spChg>
        <pc:spChg chg="mod">
          <ac:chgData name="황지민" userId="e7d6ee1b-b829-4524-93ab-538a863ba162" providerId="ADAL" clId="{76F8C90E-578E-4808-A588-A4E461B09669}" dt="2017-11-12T18:20:37.075" v="1510" actId="1076"/>
          <ac:spMkLst>
            <pc:docMk/>
            <pc:sldMk cId="3523424426" sldId="275"/>
            <ac:spMk id="36" creationId="{D16777E5-484D-4D81-96D7-A0E9DA26C791}"/>
          </ac:spMkLst>
        </pc:spChg>
        <pc:spChg chg="mod">
          <ac:chgData name="황지민" userId="e7d6ee1b-b829-4524-93ab-538a863ba162" providerId="ADAL" clId="{76F8C90E-578E-4808-A588-A4E461B09669}" dt="2017-11-12T18:20:37.075" v="1510" actId="1076"/>
          <ac:spMkLst>
            <pc:docMk/>
            <pc:sldMk cId="3523424426" sldId="275"/>
            <ac:spMk id="40" creationId="{7783C670-EB02-4C88-9296-5D4A480CA378}"/>
          </ac:spMkLst>
        </pc:spChg>
        <pc:spChg chg="add mod">
          <ac:chgData name="황지민" userId="e7d6ee1b-b829-4524-93ab-538a863ba162" providerId="ADAL" clId="{76F8C90E-578E-4808-A588-A4E461B09669}" dt="2017-11-12T18:20:37.075" v="1510" actId="1076"/>
          <ac:spMkLst>
            <pc:docMk/>
            <pc:sldMk cId="3523424426" sldId="275"/>
            <ac:spMk id="41" creationId="{4C1A9BC3-5345-42DE-B3C1-6A909BD70273}"/>
          </ac:spMkLst>
        </pc:spChg>
        <pc:grpChg chg="del">
          <ac:chgData name="황지민" userId="e7d6ee1b-b829-4524-93ab-538a863ba162" providerId="ADAL" clId="{76F8C90E-578E-4808-A588-A4E461B09669}" dt="2017-11-12T17:54:47.955" v="1009" actId="478"/>
          <ac:grpSpMkLst>
            <pc:docMk/>
            <pc:sldMk cId="3523424426" sldId="275"/>
            <ac:grpSpMk id="10" creationId="{D01952FB-1B56-4EE7-94BF-DB5549DC6C57}"/>
          </ac:grpSpMkLst>
        </pc:grpChg>
        <pc:grpChg chg="mod">
          <ac:chgData name="황지민" userId="e7d6ee1b-b829-4524-93ab-538a863ba162" providerId="ADAL" clId="{76F8C90E-578E-4808-A588-A4E461B09669}" dt="2017-11-12T18:20:37.075" v="1510" actId="1076"/>
          <ac:grpSpMkLst>
            <pc:docMk/>
            <pc:sldMk cId="3523424426" sldId="275"/>
            <ac:grpSpMk id="30" creationId="{975C2AE2-C577-4E6E-970C-856C947CE645}"/>
          </ac:grpSpMkLst>
        </pc:grpChg>
        <pc:graphicFrameChg chg="mod modGraphic">
          <ac:chgData name="황지민" userId="e7d6ee1b-b829-4524-93ab-538a863ba162" providerId="ADAL" clId="{76F8C90E-578E-4808-A588-A4E461B09669}" dt="2017-11-12T18:39:01.788" v="1946"/>
          <ac:graphicFrameMkLst>
            <pc:docMk/>
            <pc:sldMk cId="3523424426" sldId="275"/>
            <ac:graphicFrameMk id="28" creationId="{A398ABC0-F121-4F51-944E-E1FB2C8C0347}"/>
          </ac:graphicFrameMkLst>
        </pc:graphicFrameChg>
        <pc:picChg chg="add mod modCrop">
          <ac:chgData name="황지민" userId="e7d6ee1b-b829-4524-93ab-538a863ba162" providerId="ADAL" clId="{76F8C90E-578E-4808-A588-A4E461B09669}" dt="2017-11-12T18:20:37.075" v="1510" actId="1076"/>
          <ac:picMkLst>
            <pc:docMk/>
            <pc:sldMk cId="3523424426" sldId="275"/>
            <ac:picMk id="3" creationId="{B82377F8-6186-4069-9964-07C1BE01448B}"/>
          </ac:picMkLst>
        </pc:picChg>
        <pc:picChg chg="mod">
          <ac:chgData name="황지민" userId="e7d6ee1b-b829-4524-93ab-538a863ba162" providerId="ADAL" clId="{76F8C90E-578E-4808-A588-A4E461B09669}" dt="2017-11-12T18:20:37.075" v="1510" actId="1076"/>
          <ac:picMkLst>
            <pc:docMk/>
            <pc:sldMk cId="3523424426" sldId="275"/>
            <ac:picMk id="29" creationId="{871AEDC5-9461-4C39-879B-6EE00800E4FB}"/>
          </ac:picMkLst>
        </pc:picChg>
        <pc:picChg chg="mod">
          <ac:chgData name="황지민" userId="e7d6ee1b-b829-4524-93ab-538a863ba162" providerId="ADAL" clId="{76F8C90E-578E-4808-A588-A4E461B09669}" dt="2017-11-12T18:20:37.075" v="1510" actId="1076"/>
          <ac:picMkLst>
            <pc:docMk/>
            <pc:sldMk cId="3523424426" sldId="275"/>
            <ac:picMk id="34" creationId="{9AF78C1E-7D72-4ED0-A0DF-E4075C16C156}"/>
          </ac:picMkLst>
        </pc:picChg>
        <pc:picChg chg="mod">
          <ac:chgData name="황지민" userId="e7d6ee1b-b829-4524-93ab-538a863ba162" providerId="ADAL" clId="{76F8C90E-578E-4808-A588-A4E461B09669}" dt="2017-11-12T18:20:37.075" v="1510" actId="1076"/>
          <ac:picMkLst>
            <pc:docMk/>
            <pc:sldMk cId="3523424426" sldId="275"/>
            <ac:picMk id="37" creationId="{C1EDDE7E-9519-4689-95B6-19E8761D75EB}"/>
          </ac:picMkLst>
        </pc:picChg>
        <pc:picChg chg="del">
          <ac:chgData name="황지민" userId="e7d6ee1b-b829-4524-93ab-538a863ba162" providerId="ADAL" clId="{76F8C90E-578E-4808-A588-A4E461B09669}" dt="2017-11-12T17:54:36.303" v="1005" actId="478"/>
          <ac:picMkLst>
            <pc:docMk/>
            <pc:sldMk cId="3523424426" sldId="275"/>
            <ac:picMk id="38" creationId="{00000000-0000-0000-0000-000000000000}"/>
          </ac:picMkLst>
        </pc:picChg>
        <pc:picChg chg="mod">
          <ac:chgData name="황지민" userId="e7d6ee1b-b829-4524-93ab-538a863ba162" providerId="ADAL" clId="{76F8C90E-578E-4808-A588-A4E461B09669}" dt="2017-11-12T18:20:37.075" v="1510" actId="1076"/>
          <ac:picMkLst>
            <pc:docMk/>
            <pc:sldMk cId="3523424426" sldId="275"/>
            <ac:picMk id="39" creationId="{5E760E24-1394-4226-96B3-34CF7E0542DD}"/>
          </ac:picMkLst>
        </pc:picChg>
        <pc:cxnChg chg="mod">
          <ac:chgData name="황지민" userId="e7d6ee1b-b829-4524-93ab-538a863ba162" providerId="ADAL" clId="{76F8C90E-578E-4808-A588-A4E461B09669}" dt="2017-11-12T17:54:47.955" v="1009" actId="478"/>
          <ac:cxnSpMkLst>
            <pc:docMk/>
            <pc:sldMk cId="3523424426" sldId="275"/>
            <ac:cxnSpMk id="15" creationId="{D6B94792-00DC-4DE3-8160-A1424BDB9495}"/>
          </ac:cxnSpMkLst>
        </pc:cxnChg>
        <pc:cxnChg chg="mod">
          <ac:chgData name="황지민" userId="e7d6ee1b-b829-4524-93ab-538a863ba162" providerId="ADAL" clId="{76F8C90E-578E-4808-A588-A4E461B09669}" dt="2017-11-12T17:54:47.955" v="1009" actId="478"/>
          <ac:cxnSpMkLst>
            <pc:docMk/>
            <pc:sldMk cId="3523424426" sldId="275"/>
            <ac:cxnSpMk id="18" creationId="{D2DD5CE5-4042-49DB-8332-DDDA5DDE527B}"/>
          </ac:cxnSpMkLst>
        </pc:cxnChg>
        <pc:cxnChg chg="mod">
          <ac:chgData name="황지민" userId="e7d6ee1b-b829-4524-93ab-538a863ba162" providerId="ADAL" clId="{76F8C90E-578E-4808-A588-A4E461B09669}" dt="2017-11-12T17:54:47.955" v="1009" actId="478"/>
          <ac:cxnSpMkLst>
            <pc:docMk/>
            <pc:sldMk cId="3523424426" sldId="275"/>
            <ac:cxnSpMk id="23" creationId="{F8897EA3-E439-41A9-835D-25C34859C345}"/>
          </ac:cxnSpMkLst>
        </pc:cxnChg>
      </pc:sldChg>
      <pc:sldChg chg="addSp delSp modSp add ord modTransition">
        <pc:chgData name="황지민" userId="e7d6ee1b-b829-4524-93ab-538a863ba162" providerId="ADAL" clId="{76F8C90E-578E-4808-A588-A4E461B09669}" dt="2017-11-12T19:20:01.586" v="3003" actId="1076"/>
        <pc:sldMkLst>
          <pc:docMk/>
          <pc:sldMk cId="1315191212" sldId="276"/>
        </pc:sldMkLst>
        <pc:spChg chg="del">
          <ac:chgData name="황지민" userId="e7d6ee1b-b829-4524-93ab-538a863ba162" providerId="ADAL" clId="{76F8C90E-578E-4808-A588-A4E461B09669}" dt="2017-11-12T18:29:01.789" v="1797" actId="478"/>
          <ac:spMkLst>
            <pc:docMk/>
            <pc:sldMk cId="1315191212" sldId="276"/>
            <ac:spMk id="4" creationId="{167298A0-0574-4F93-9CA6-42B1F86A2834}"/>
          </ac:spMkLst>
        </pc:spChg>
        <pc:spChg chg="mod">
          <ac:chgData name="황지민" userId="e7d6ee1b-b829-4524-93ab-538a863ba162" providerId="ADAL" clId="{76F8C90E-578E-4808-A588-A4E461B09669}" dt="2017-11-12T18:42:00.531" v="1993" actId="1076"/>
          <ac:spMkLst>
            <pc:docMk/>
            <pc:sldMk cId="1315191212" sldId="276"/>
            <ac:spMk id="27" creationId="{84FC1D7A-FB92-479B-8B81-99D011BC0B2D}"/>
          </ac:spMkLst>
        </pc:spChg>
        <pc:spChg chg="del">
          <ac:chgData name="황지민" userId="e7d6ee1b-b829-4524-93ab-538a863ba162" providerId="ADAL" clId="{76F8C90E-578E-4808-A588-A4E461B09669}" dt="2017-11-12T18:29:01.789" v="1797" actId="478"/>
          <ac:spMkLst>
            <pc:docMk/>
            <pc:sldMk cId="1315191212" sldId="276"/>
            <ac:spMk id="35" creationId="{EB1F755B-87BD-4AA2-85B0-2F3A696D70D9}"/>
          </ac:spMkLst>
        </pc:spChg>
        <pc:spChg chg="del">
          <ac:chgData name="황지민" userId="e7d6ee1b-b829-4524-93ab-538a863ba162" providerId="ADAL" clId="{76F8C90E-578E-4808-A588-A4E461B09669}" dt="2017-11-12T18:29:01.789" v="1797" actId="478"/>
          <ac:spMkLst>
            <pc:docMk/>
            <pc:sldMk cId="1315191212" sldId="276"/>
            <ac:spMk id="36" creationId="{D16777E5-484D-4D81-96D7-A0E9DA26C791}"/>
          </ac:spMkLst>
        </pc:spChg>
        <pc:spChg chg="del">
          <ac:chgData name="황지민" userId="e7d6ee1b-b829-4524-93ab-538a863ba162" providerId="ADAL" clId="{76F8C90E-578E-4808-A588-A4E461B09669}" dt="2017-11-12T18:29:01.789" v="1797" actId="478"/>
          <ac:spMkLst>
            <pc:docMk/>
            <pc:sldMk cId="1315191212" sldId="276"/>
            <ac:spMk id="40" creationId="{7783C670-EB02-4C88-9296-5D4A480CA378}"/>
          </ac:spMkLst>
        </pc:spChg>
        <pc:spChg chg="del">
          <ac:chgData name="황지민" userId="e7d6ee1b-b829-4524-93ab-538a863ba162" providerId="ADAL" clId="{76F8C90E-578E-4808-A588-A4E461B09669}" dt="2017-11-12T18:29:01.789" v="1797" actId="478"/>
          <ac:spMkLst>
            <pc:docMk/>
            <pc:sldMk cId="1315191212" sldId="276"/>
            <ac:spMk id="41" creationId="{4C1A9BC3-5345-42DE-B3C1-6A909BD70273}"/>
          </ac:spMkLst>
        </pc:spChg>
        <pc:spChg chg="mod">
          <ac:chgData name="황지민" userId="e7d6ee1b-b829-4524-93ab-538a863ba162" providerId="ADAL" clId="{76F8C90E-578E-4808-A588-A4E461B09669}" dt="2017-11-12T18:42:22.170" v="2002" actId="14100"/>
          <ac:spMkLst>
            <pc:docMk/>
            <pc:sldMk cId="1315191212" sldId="276"/>
            <ac:spMk id="49" creationId="{2CA3B22B-22BC-46CA-AB72-C29CCC75CA91}"/>
          </ac:spMkLst>
        </pc:spChg>
        <pc:spChg chg="add del mod">
          <ac:chgData name="황지민" userId="e7d6ee1b-b829-4524-93ab-538a863ba162" providerId="ADAL" clId="{76F8C90E-578E-4808-A588-A4E461B09669}" dt="2017-11-12T18:56:01.734" v="2130"/>
          <ac:spMkLst>
            <pc:docMk/>
            <pc:sldMk cId="1315191212" sldId="276"/>
            <ac:spMk id="52" creationId="{6B8C4FD8-F193-4031-BC2B-5F863271F62C}"/>
          </ac:spMkLst>
        </pc:spChg>
        <pc:spChg chg="add mod">
          <ac:chgData name="황지민" userId="e7d6ee1b-b829-4524-93ab-538a863ba162" providerId="ADAL" clId="{76F8C90E-578E-4808-A588-A4E461B09669}" dt="2017-11-12T19:18:51.387" v="2998" actId="20577"/>
          <ac:spMkLst>
            <pc:docMk/>
            <pc:sldMk cId="1315191212" sldId="276"/>
            <ac:spMk id="54" creationId="{27C5B6A7-2FE0-43EE-BF73-292BC7203FBA}"/>
          </ac:spMkLst>
        </pc:spChg>
        <pc:grpChg chg="add del mod ord">
          <ac:chgData name="황지민" userId="e7d6ee1b-b829-4524-93ab-538a863ba162" providerId="ADAL" clId="{76F8C90E-578E-4808-A588-A4E461B09669}" dt="2017-11-12T19:08:52.096" v="2762" actId="478"/>
          <ac:grpSpMkLst>
            <pc:docMk/>
            <pc:sldMk cId="1315191212" sldId="276"/>
            <ac:grpSpMk id="2" creationId="{7008C4B6-0185-497E-B9D6-0A8CEACA8073}"/>
          </ac:grpSpMkLst>
        </pc:grpChg>
        <pc:grpChg chg="add mod ord">
          <ac:chgData name="황지민" userId="e7d6ee1b-b829-4524-93ab-538a863ba162" providerId="ADAL" clId="{76F8C90E-578E-4808-A588-A4E461B09669}" dt="2017-11-12T19:19:58.523" v="3001" actId="1076"/>
          <ac:grpSpMkLst>
            <pc:docMk/>
            <pc:sldMk cId="1315191212" sldId="276"/>
            <ac:grpSpMk id="25" creationId="{06E54FF3-AE38-4E97-8C4E-04184B38C0D0}"/>
          </ac:grpSpMkLst>
        </pc:grpChg>
        <pc:grpChg chg="del">
          <ac:chgData name="황지민" userId="e7d6ee1b-b829-4524-93ab-538a863ba162" providerId="ADAL" clId="{76F8C90E-578E-4808-A588-A4E461B09669}" dt="2017-11-12T18:29:01.789" v="1797" actId="478"/>
          <ac:grpSpMkLst>
            <pc:docMk/>
            <pc:sldMk cId="1315191212" sldId="276"/>
            <ac:grpSpMk id="30" creationId="{975C2AE2-C577-4E6E-970C-856C947CE645}"/>
          </ac:grpSpMkLst>
        </pc:grpChg>
        <pc:grpChg chg="add mod">
          <ac:chgData name="황지민" userId="e7d6ee1b-b829-4524-93ab-538a863ba162" providerId="ADAL" clId="{76F8C90E-578E-4808-A588-A4E461B09669}" dt="2017-11-12T19:19:55.007" v="3000" actId="1076"/>
          <ac:grpSpMkLst>
            <pc:docMk/>
            <pc:sldMk cId="1315191212" sldId="276"/>
            <ac:grpSpMk id="38" creationId="{3923D8F5-8581-4353-978D-5C37D9F884AA}"/>
          </ac:grpSpMkLst>
        </pc:grpChg>
        <pc:grpChg chg="add del mod ord">
          <ac:chgData name="황지민" userId="e7d6ee1b-b829-4524-93ab-538a863ba162" providerId="ADAL" clId="{76F8C90E-578E-4808-A588-A4E461B09669}" dt="2017-11-12T19:08:52.518" v="2763" actId="478"/>
          <ac:grpSpMkLst>
            <pc:docMk/>
            <pc:sldMk cId="1315191212" sldId="276"/>
            <ac:grpSpMk id="47" creationId="{31D432C3-DAD9-4DB6-89FF-BAC28F869ECD}"/>
          </ac:grpSpMkLst>
        </pc:grpChg>
        <pc:graphicFrameChg chg="del">
          <ac:chgData name="황지민" userId="e7d6ee1b-b829-4524-93ab-538a863ba162" providerId="ADAL" clId="{76F8C90E-578E-4808-A588-A4E461B09669}" dt="2017-11-12T18:29:01.789" v="1797" actId="478"/>
          <ac:graphicFrameMkLst>
            <pc:docMk/>
            <pc:sldMk cId="1315191212" sldId="276"/>
            <ac:graphicFrameMk id="28" creationId="{A398ABC0-F121-4F51-944E-E1FB2C8C0347}"/>
          </ac:graphicFrameMkLst>
        </pc:graphicFrameChg>
        <pc:picChg chg="del">
          <ac:chgData name="황지민" userId="e7d6ee1b-b829-4524-93ab-538a863ba162" providerId="ADAL" clId="{76F8C90E-578E-4808-A588-A4E461B09669}" dt="2017-11-12T18:29:01.789" v="1797" actId="478"/>
          <ac:picMkLst>
            <pc:docMk/>
            <pc:sldMk cId="1315191212" sldId="276"/>
            <ac:picMk id="3" creationId="{B82377F8-6186-4069-9964-07C1BE01448B}"/>
          </ac:picMkLst>
        </pc:picChg>
        <pc:picChg chg="add mod">
          <ac:chgData name="황지민" userId="e7d6ee1b-b829-4524-93ab-538a863ba162" providerId="ADAL" clId="{76F8C90E-578E-4808-A588-A4E461B09669}" dt="2017-11-12T19:20:00.320" v="3002" actId="1076"/>
          <ac:picMkLst>
            <pc:docMk/>
            <pc:sldMk cId="1315191212" sldId="276"/>
            <ac:picMk id="21" creationId="{573D43BA-AC9F-4E3A-B196-321E019C8445}"/>
          </ac:picMkLst>
        </pc:picChg>
        <pc:picChg chg="add mod">
          <ac:chgData name="황지민" userId="e7d6ee1b-b829-4524-93ab-538a863ba162" providerId="ADAL" clId="{76F8C90E-578E-4808-A588-A4E461B09669}" dt="2017-11-12T19:20:01.586" v="3003" actId="1076"/>
          <ac:picMkLst>
            <pc:docMk/>
            <pc:sldMk cId="1315191212" sldId="276"/>
            <ac:picMk id="22" creationId="{85E3863C-A4CD-4D08-90B5-B5867379B23B}"/>
          </ac:picMkLst>
        </pc:picChg>
        <pc:picChg chg="add mod">
          <ac:chgData name="황지민" userId="e7d6ee1b-b829-4524-93ab-538a863ba162" providerId="ADAL" clId="{76F8C90E-578E-4808-A588-A4E461B09669}" dt="2017-11-12T18:40:01.502" v="1956" actId="164"/>
          <ac:picMkLst>
            <pc:docMk/>
            <pc:sldMk cId="1315191212" sldId="276"/>
            <ac:picMk id="23" creationId="{A3E45D0E-8873-4490-BFC1-2B0E31A5EA82}"/>
          </ac:picMkLst>
        </pc:picChg>
        <pc:picChg chg="add del mod ord">
          <ac:chgData name="황지민" userId="e7d6ee1b-b829-4524-93ab-538a863ba162" providerId="ADAL" clId="{76F8C90E-578E-4808-A588-A4E461B09669}" dt="2017-11-12T19:08:51.630" v="2761" actId="478"/>
          <ac:picMkLst>
            <pc:docMk/>
            <pc:sldMk cId="1315191212" sldId="276"/>
            <ac:picMk id="24" creationId="{DA3C43A5-6C35-4A18-9B7C-5A77932DB468}"/>
          </ac:picMkLst>
        </pc:picChg>
        <pc:picChg chg="del">
          <ac:chgData name="황지민" userId="e7d6ee1b-b829-4524-93ab-538a863ba162" providerId="ADAL" clId="{76F8C90E-578E-4808-A588-A4E461B09669}" dt="2017-11-12T18:29:01.789" v="1797" actId="478"/>
          <ac:picMkLst>
            <pc:docMk/>
            <pc:sldMk cId="1315191212" sldId="276"/>
            <ac:picMk id="29" creationId="{871AEDC5-9461-4C39-879B-6EE00800E4FB}"/>
          </ac:picMkLst>
        </pc:picChg>
        <pc:picChg chg="del">
          <ac:chgData name="황지민" userId="e7d6ee1b-b829-4524-93ab-538a863ba162" providerId="ADAL" clId="{76F8C90E-578E-4808-A588-A4E461B09669}" dt="2017-11-12T18:29:01.789" v="1797" actId="478"/>
          <ac:picMkLst>
            <pc:docMk/>
            <pc:sldMk cId="1315191212" sldId="276"/>
            <ac:picMk id="34" creationId="{9AF78C1E-7D72-4ED0-A0DF-E4075C16C156}"/>
          </ac:picMkLst>
        </pc:picChg>
        <pc:picChg chg="del">
          <ac:chgData name="황지민" userId="e7d6ee1b-b829-4524-93ab-538a863ba162" providerId="ADAL" clId="{76F8C90E-578E-4808-A588-A4E461B09669}" dt="2017-11-12T18:29:01.789" v="1797" actId="478"/>
          <ac:picMkLst>
            <pc:docMk/>
            <pc:sldMk cId="1315191212" sldId="276"/>
            <ac:picMk id="37" creationId="{C1EDDE7E-9519-4689-95B6-19E8761D75EB}"/>
          </ac:picMkLst>
        </pc:picChg>
        <pc:picChg chg="del">
          <ac:chgData name="황지민" userId="e7d6ee1b-b829-4524-93ab-538a863ba162" providerId="ADAL" clId="{76F8C90E-578E-4808-A588-A4E461B09669}" dt="2017-11-12T18:29:01.789" v="1797" actId="478"/>
          <ac:picMkLst>
            <pc:docMk/>
            <pc:sldMk cId="1315191212" sldId="276"/>
            <ac:picMk id="39" creationId="{5E760E24-1394-4226-96B3-34CF7E0542DD}"/>
          </ac:picMkLst>
        </pc:picChg>
        <pc:picChg chg="add del mod">
          <ac:chgData name="황지민" userId="e7d6ee1b-b829-4524-93ab-538a863ba162" providerId="ADAL" clId="{76F8C90E-578E-4808-A588-A4E461B09669}" dt="2017-11-12T19:08:51.630" v="2761" actId="478"/>
          <ac:picMkLst>
            <pc:docMk/>
            <pc:sldMk cId="1315191212" sldId="276"/>
            <ac:picMk id="44" creationId="{60A0D74E-6D05-4265-8210-124A80D5B55E}"/>
          </ac:picMkLst>
        </pc:picChg>
        <pc:picChg chg="add mod">
          <ac:chgData name="황지민" userId="e7d6ee1b-b829-4524-93ab-538a863ba162" providerId="ADAL" clId="{76F8C90E-578E-4808-A588-A4E461B09669}" dt="2017-11-12T18:40:01.502" v="1956" actId="164"/>
          <ac:picMkLst>
            <pc:docMk/>
            <pc:sldMk cId="1315191212" sldId="276"/>
            <ac:picMk id="45" creationId="{CE8372AD-A14B-470C-8AD5-4D1765B4A698}"/>
          </ac:picMkLst>
        </pc:picChg>
        <pc:picChg chg="add del mod ord">
          <ac:chgData name="황지민" userId="e7d6ee1b-b829-4524-93ab-538a863ba162" providerId="ADAL" clId="{76F8C90E-578E-4808-A588-A4E461B09669}" dt="2017-11-12T19:08:51.630" v="2761" actId="478"/>
          <ac:picMkLst>
            <pc:docMk/>
            <pc:sldMk cId="1315191212" sldId="276"/>
            <ac:picMk id="46" creationId="{69A60ED9-8D7B-4ACA-BABD-07B2BE3C6A13}"/>
          </ac:picMkLst>
        </pc:picChg>
        <pc:picChg chg="mod">
          <ac:chgData name="황지민" userId="e7d6ee1b-b829-4524-93ab-538a863ba162" providerId="ADAL" clId="{76F8C90E-578E-4808-A588-A4E461B09669}" dt="2017-11-12T18:40:22.080" v="1963" actId="1076"/>
          <ac:picMkLst>
            <pc:docMk/>
            <pc:sldMk cId="1315191212" sldId="276"/>
            <ac:picMk id="48" creationId="{BCAAD2F8-6CED-4BA1-BA9C-3525DB020907}"/>
          </ac:picMkLst>
        </pc:picChg>
        <pc:picChg chg="add del mod">
          <ac:chgData name="황지민" userId="e7d6ee1b-b829-4524-93ab-538a863ba162" providerId="ADAL" clId="{76F8C90E-578E-4808-A588-A4E461B09669}" dt="2017-11-12T19:08:51.630" v="2761" actId="478"/>
          <ac:picMkLst>
            <pc:docMk/>
            <pc:sldMk cId="1315191212" sldId="276"/>
            <ac:picMk id="50" creationId="{5658C99E-0B2F-4700-9268-8200D8151DCB}"/>
          </ac:picMkLst>
        </pc:picChg>
        <pc:picChg chg="add del mod">
          <ac:chgData name="황지민" userId="e7d6ee1b-b829-4524-93ab-538a863ba162" providerId="ADAL" clId="{76F8C90E-578E-4808-A588-A4E461B09669}" dt="2017-11-12T19:08:51.630" v="2761" actId="478"/>
          <ac:picMkLst>
            <pc:docMk/>
            <pc:sldMk cId="1315191212" sldId="276"/>
            <ac:picMk id="51" creationId="{FB121B93-FABB-459C-83EC-CC29D6212A14}"/>
          </ac:picMkLst>
        </pc:picChg>
        <pc:picChg chg="add del mod">
          <ac:chgData name="황지민" userId="e7d6ee1b-b829-4524-93ab-538a863ba162" providerId="ADAL" clId="{76F8C90E-578E-4808-A588-A4E461B09669}" dt="2017-11-12T19:08:51.630" v="2761" actId="478"/>
          <ac:picMkLst>
            <pc:docMk/>
            <pc:sldMk cId="1315191212" sldId="276"/>
            <ac:picMk id="53" creationId="{BC9FD901-6728-4BE5-B47E-099D7B55BB06}"/>
          </ac:picMkLst>
        </pc:picChg>
      </pc:sldChg>
      <pc:sldChg chg="addSp delSp modSp add del ord">
        <pc:chgData name="황지민" userId="e7d6ee1b-b829-4524-93ab-538a863ba162" providerId="ADAL" clId="{76F8C90E-578E-4808-A588-A4E461B09669}" dt="2017-11-12T19:16:49.472" v="2833" actId="2696"/>
        <pc:sldMkLst>
          <pc:docMk/>
          <pc:sldMk cId="1528838383" sldId="277"/>
        </pc:sldMkLst>
        <pc:spChg chg="add del mod">
          <ac:chgData name="황지민" userId="e7d6ee1b-b829-4524-93ab-538a863ba162" providerId="ADAL" clId="{76F8C90E-578E-4808-A588-A4E461B09669}" dt="2017-11-12T18:50:07.820" v="2067" actId="478"/>
          <ac:spMkLst>
            <pc:docMk/>
            <pc:sldMk cId="1528838383" sldId="277"/>
            <ac:spMk id="4" creationId="{61EA5DE7-BD4A-47F3-BF8A-F8CCE112C261}"/>
          </ac:spMkLst>
        </pc:spChg>
        <pc:spChg chg="mod">
          <ac:chgData name="황지민" userId="e7d6ee1b-b829-4524-93ab-538a863ba162" providerId="ADAL" clId="{76F8C90E-578E-4808-A588-A4E461B09669}" dt="2017-11-12T19:02:15.806" v="2488"/>
          <ac:spMkLst>
            <pc:docMk/>
            <pc:sldMk cId="1528838383" sldId="277"/>
            <ac:spMk id="5" creationId="{00000000-0000-0000-0000-000000000000}"/>
          </ac:spMkLst>
        </pc:spChg>
        <pc:spChg chg="add del mod">
          <ac:chgData name="황지민" userId="e7d6ee1b-b829-4524-93ab-538a863ba162" providerId="ADAL" clId="{76F8C90E-578E-4808-A588-A4E461B09669}" dt="2017-11-12T19:02:25.323" v="2491" actId="478"/>
          <ac:spMkLst>
            <pc:docMk/>
            <pc:sldMk cId="1528838383" sldId="277"/>
            <ac:spMk id="7" creationId="{B20A7AA2-815E-4281-9652-19EF077B8606}"/>
          </ac:spMkLst>
        </pc:spChg>
        <pc:spChg chg="add del mod">
          <ac:chgData name="황지민" userId="e7d6ee1b-b829-4524-93ab-538a863ba162" providerId="ADAL" clId="{76F8C90E-578E-4808-A588-A4E461B09669}" dt="2017-11-12T19:11:08.973" v="2776"/>
          <ac:spMkLst>
            <pc:docMk/>
            <pc:sldMk cId="1528838383" sldId="277"/>
            <ac:spMk id="29" creationId="{0624292E-C91B-4073-88AA-7E2616DE1938}"/>
          </ac:spMkLst>
        </pc:spChg>
        <pc:spChg chg="add">
          <ac:chgData name="황지민" userId="e7d6ee1b-b829-4524-93ab-538a863ba162" providerId="ADAL" clId="{76F8C90E-578E-4808-A588-A4E461B09669}" dt="2017-11-12T19:02:19.572" v="2489"/>
          <ac:spMkLst>
            <pc:docMk/>
            <pc:sldMk cId="1528838383" sldId="277"/>
            <ac:spMk id="30" creationId="{7D3307E7-682C-4E1A-BE80-1D15F6E49BB4}"/>
          </ac:spMkLst>
        </pc:spChg>
        <pc:spChg chg="del">
          <ac:chgData name="황지민" userId="e7d6ee1b-b829-4524-93ab-538a863ba162" providerId="ADAL" clId="{76F8C90E-578E-4808-A588-A4E461B09669}" dt="2017-11-12T19:02:23.646" v="2490" actId="478"/>
          <ac:spMkLst>
            <pc:docMk/>
            <pc:sldMk cId="1528838383" sldId="277"/>
            <ac:spMk id="31" creationId="{00000000-0000-0000-0000-000000000000}"/>
          </ac:spMkLst>
        </pc:spChg>
        <pc:spChg chg="del">
          <ac:chgData name="황지민" userId="e7d6ee1b-b829-4524-93ab-538a863ba162" providerId="ADAL" clId="{76F8C90E-578E-4808-A588-A4E461B09669}" dt="2017-11-12T18:50:05.142" v="2066" actId="478"/>
          <ac:spMkLst>
            <pc:docMk/>
            <pc:sldMk cId="1528838383" sldId="277"/>
            <ac:spMk id="52" creationId="{6B8C4FD8-F193-4031-BC2B-5F863271F62C}"/>
          </ac:spMkLst>
        </pc:spChg>
        <pc:grpChg chg="del">
          <ac:chgData name="황지민" userId="e7d6ee1b-b829-4524-93ab-538a863ba162" providerId="ADAL" clId="{76F8C90E-578E-4808-A588-A4E461B09669}" dt="2017-11-12T18:50:05.142" v="2066" actId="478"/>
          <ac:grpSpMkLst>
            <pc:docMk/>
            <pc:sldMk cId="1528838383" sldId="277"/>
            <ac:grpSpMk id="2" creationId="{7008C4B6-0185-497E-B9D6-0A8CEACA8073}"/>
          </ac:grpSpMkLst>
        </pc:grpChg>
        <pc:grpChg chg="del">
          <ac:chgData name="황지민" userId="e7d6ee1b-b829-4524-93ab-538a863ba162" providerId="ADAL" clId="{76F8C90E-578E-4808-A588-A4E461B09669}" dt="2017-11-12T18:50:05.142" v="2066" actId="478"/>
          <ac:grpSpMkLst>
            <pc:docMk/>
            <pc:sldMk cId="1528838383" sldId="277"/>
            <ac:grpSpMk id="25" creationId="{06E54FF3-AE38-4E97-8C4E-04184B38C0D0}"/>
          </ac:grpSpMkLst>
        </pc:grpChg>
        <pc:grpChg chg="del">
          <ac:chgData name="황지민" userId="e7d6ee1b-b829-4524-93ab-538a863ba162" providerId="ADAL" clId="{76F8C90E-578E-4808-A588-A4E461B09669}" dt="2017-11-12T18:50:05.142" v="2066" actId="478"/>
          <ac:grpSpMkLst>
            <pc:docMk/>
            <pc:sldMk cId="1528838383" sldId="277"/>
            <ac:grpSpMk id="38" creationId="{3923D8F5-8581-4353-978D-5C37D9F884AA}"/>
          </ac:grpSpMkLst>
        </pc:grpChg>
        <pc:grpChg chg="del">
          <ac:chgData name="황지민" userId="e7d6ee1b-b829-4524-93ab-538a863ba162" providerId="ADAL" clId="{76F8C90E-578E-4808-A588-A4E461B09669}" dt="2017-11-12T18:50:09.561" v="2069" actId="478"/>
          <ac:grpSpMkLst>
            <pc:docMk/>
            <pc:sldMk cId="1528838383" sldId="277"/>
            <ac:grpSpMk id="47" creationId="{31D432C3-DAD9-4DB6-89FF-BAC28F869ECD}"/>
          </ac:grpSpMkLst>
        </pc:grpChg>
        <pc:picChg chg="del">
          <ac:chgData name="황지민" userId="e7d6ee1b-b829-4524-93ab-538a863ba162" providerId="ADAL" clId="{76F8C90E-578E-4808-A588-A4E461B09669}" dt="2017-11-12T18:50:05.142" v="2066" actId="478"/>
          <ac:picMkLst>
            <pc:docMk/>
            <pc:sldMk cId="1528838383" sldId="277"/>
            <ac:picMk id="21" creationId="{573D43BA-AC9F-4E3A-B196-321E019C8445}"/>
          </ac:picMkLst>
        </pc:picChg>
        <pc:picChg chg="del">
          <ac:chgData name="황지민" userId="e7d6ee1b-b829-4524-93ab-538a863ba162" providerId="ADAL" clId="{76F8C90E-578E-4808-A588-A4E461B09669}" dt="2017-11-12T18:50:05.142" v="2066" actId="478"/>
          <ac:picMkLst>
            <pc:docMk/>
            <pc:sldMk cId="1528838383" sldId="277"/>
            <ac:picMk id="22" creationId="{85E3863C-A4CD-4D08-90B5-B5867379B23B}"/>
          </ac:picMkLst>
        </pc:picChg>
        <pc:picChg chg="del">
          <ac:chgData name="황지민" userId="e7d6ee1b-b829-4524-93ab-538a863ba162" providerId="ADAL" clId="{76F8C90E-578E-4808-A588-A4E461B09669}" dt="2017-11-12T18:50:05.142" v="2066" actId="478"/>
          <ac:picMkLst>
            <pc:docMk/>
            <pc:sldMk cId="1528838383" sldId="277"/>
            <ac:picMk id="24" creationId="{DA3C43A5-6C35-4A18-9B7C-5A77932DB468}"/>
          </ac:picMkLst>
        </pc:picChg>
        <pc:picChg chg="del">
          <ac:chgData name="황지민" userId="e7d6ee1b-b829-4524-93ab-538a863ba162" providerId="ADAL" clId="{76F8C90E-578E-4808-A588-A4E461B09669}" dt="2017-11-12T18:50:05.142" v="2066" actId="478"/>
          <ac:picMkLst>
            <pc:docMk/>
            <pc:sldMk cId="1528838383" sldId="277"/>
            <ac:picMk id="44" creationId="{60A0D74E-6D05-4265-8210-124A80D5B55E}"/>
          </ac:picMkLst>
        </pc:picChg>
        <pc:picChg chg="del">
          <ac:chgData name="황지민" userId="e7d6ee1b-b829-4524-93ab-538a863ba162" providerId="ADAL" clId="{76F8C90E-578E-4808-A588-A4E461B09669}" dt="2017-11-12T18:50:05.142" v="2066" actId="478"/>
          <ac:picMkLst>
            <pc:docMk/>
            <pc:sldMk cId="1528838383" sldId="277"/>
            <ac:picMk id="46" creationId="{69A60ED9-8D7B-4ACA-BABD-07B2BE3C6A13}"/>
          </ac:picMkLst>
        </pc:picChg>
        <pc:picChg chg="del">
          <ac:chgData name="황지민" userId="e7d6ee1b-b829-4524-93ab-538a863ba162" providerId="ADAL" clId="{76F8C90E-578E-4808-A588-A4E461B09669}" dt="2017-11-12T18:50:05.142" v="2066" actId="478"/>
          <ac:picMkLst>
            <pc:docMk/>
            <pc:sldMk cId="1528838383" sldId="277"/>
            <ac:picMk id="50" creationId="{5658C99E-0B2F-4700-9268-8200D8151DCB}"/>
          </ac:picMkLst>
        </pc:picChg>
        <pc:picChg chg="del">
          <ac:chgData name="황지민" userId="e7d6ee1b-b829-4524-93ab-538a863ba162" providerId="ADAL" clId="{76F8C90E-578E-4808-A588-A4E461B09669}" dt="2017-11-12T18:50:05.142" v="2066" actId="478"/>
          <ac:picMkLst>
            <pc:docMk/>
            <pc:sldMk cId="1528838383" sldId="277"/>
            <ac:picMk id="51" creationId="{FB121B93-FABB-459C-83EC-CC29D6212A14}"/>
          </ac:picMkLst>
        </pc:picChg>
        <pc:picChg chg="del">
          <ac:chgData name="황지민" userId="e7d6ee1b-b829-4524-93ab-538a863ba162" providerId="ADAL" clId="{76F8C90E-578E-4808-A588-A4E461B09669}" dt="2017-11-12T18:50:09.145" v="2068" actId="478"/>
          <ac:picMkLst>
            <pc:docMk/>
            <pc:sldMk cId="1528838383" sldId="277"/>
            <ac:picMk id="53" creationId="{BC9FD901-6728-4BE5-B47E-099D7B55BB06}"/>
          </ac:picMkLst>
        </pc:picChg>
      </pc:sldChg>
      <pc:sldChg chg="addSp delSp modSp add modTransition">
        <pc:chgData name="황지민" userId="e7d6ee1b-b829-4524-93ab-538a863ba162" providerId="ADAL" clId="{76F8C90E-578E-4808-A588-A4E461B09669}" dt="2017-11-12T19:17:59.991" v="2992" actId="20577"/>
        <pc:sldMkLst>
          <pc:docMk/>
          <pc:sldMk cId="2053477633" sldId="278"/>
        </pc:sldMkLst>
        <pc:spChg chg="add del mod">
          <ac:chgData name="황지민" userId="e7d6ee1b-b829-4524-93ab-538a863ba162" providerId="ADAL" clId="{76F8C90E-578E-4808-A588-A4E461B09669}" dt="2017-11-12T19:07:27.488" v="2746" actId="478"/>
          <ac:spMkLst>
            <pc:docMk/>
            <pc:sldMk cId="2053477633" sldId="278"/>
            <ac:spMk id="4" creationId="{CB71FED1-58C6-4D34-8B07-6C80FD522032}"/>
          </ac:spMkLst>
        </pc:spChg>
        <pc:spChg chg="add del mod">
          <ac:chgData name="황지민" userId="e7d6ee1b-b829-4524-93ab-538a863ba162" providerId="ADAL" clId="{76F8C90E-578E-4808-A588-A4E461B09669}" dt="2017-11-12T19:09:57.073" v="2773" actId="478"/>
          <ac:spMkLst>
            <pc:docMk/>
            <pc:sldMk cId="2053477633" sldId="278"/>
            <ac:spMk id="7" creationId="{4D0729FB-E23B-404B-B281-229B86712570}"/>
          </ac:spMkLst>
        </pc:spChg>
        <pc:spChg chg="add mod">
          <ac:chgData name="황지민" userId="e7d6ee1b-b829-4524-93ab-538a863ba162" providerId="ADAL" clId="{76F8C90E-578E-4808-A588-A4E461B09669}" dt="2017-11-12T19:17:59.991" v="2992" actId="20577"/>
          <ac:spMkLst>
            <pc:docMk/>
            <pc:sldMk cId="2053477633" sldId="278"/>
            <ac:spMk id="8" creationId="{C84E5301-C062-471D-8ACD-BE3799C3DB99}"/>
          </ac:spMkLst>
        </pc:spChg>
        <pc:spChg chg="del">
          <ac:chgData name="황지민" userId="e7d6ee1b-b829-4524-93ab-538a863ba162" providerId="ADAL" clId="{76F8C90E-578E-4808-A588-A4E461B09669}" dt="2017-11-12T19:09:55.386" v="2772" actId="478"/>
          <ac:spMkLst>
            <pc:docMk/>
            <pc:sldMk cId="2053477633" sldId="278"/>
            <ac:spMk id="31" creationId="{00000000-0000-0000-0000-000000000000}"/>
          </ac:spMkLst>
        </pc:spChg>
        <pc:grpChg chg="mod">
          <ac:chgData name="황지민" userId="e7d6ee1b-b829-4524-93ab-538a863ba162" providerId="ADAL" clId="{76F8C90E-578E-4808-A588-A4E461B09669}" dt="2017-11-12T19:09:38.533" v="2770" actId="1076"/>
          <ac:grpSpMkLst>
            <pc:docMk/>
            <pc:sldMk cId="2053477633" sldId="278"/>
            <ac:grpSpMk id="2" creationId="{7008C4B6-0185-497E-B9D6-0A8CEACA8073}"/>
          </ac:grpSpMkLst>
        </pc:grpChg>
        <pc:grpChg chg="del">
          <ac:chgData name="황지민" userId="e7d6ee1b-b829-4524-93ab-538a863ba162" providerId="ADAL" clId="{76F8C90E-578E-4808-A588-A4E461B09669}" dt="2017-11-12T19:07:28.723" v="2747" actId="478"/>
          <ac:grpSpMkLst>
            <pc:docMk/>
            <pc:sldMk cId="2053477633" sldId="278"/>
            <ac:grpSpMk id="25" creationId="{06E54FF3-AE38-4E97-8C4E-04184B38C0D0}"/>
          </ac:grpSpMkLst>
        </pc:grpChg>
        <pc:grpChg chg="del mod">
          <ac:chgData name="황지민" userId="e7d6ee1b-b829-4524-93ab-538a863ba162" providerId="ADAL" clId="{76F8C90E-578E-4808-A588-A4E461B09669}" dt="2017-11-12T19:09:40.469" v="2771" actId="478"/>
          <ac:grpSpMkLst>
            <pc:docMk/>
            <pc:sldMk cId="2053477633" sldId="278"/>
            <ac:grpSpMk id="38" creationId="{3923D8F5-8581-4353-978D-5C37D9F884AA}"/>
          </ac:grpSpMkLst>
        </pc:grpChg>
        <pc:grpChg chg="mod">
          <ac:chgData name="황지민" userId="e7d6ee1b-b829-4524-93ab-538a863ba162" providerId="ADAL" clId="{76F8C90E-578E-4808-A588-A4E461B09669}" dt="2017-11-12T19:09:59.720" v="2775" actId="1076"/>
          <ac:grpSpMkLst>
            <pc:docMk/>
            <pc:sldMk cId="2053477633" sldId="278"/>
            <ac:grpSpMk id="47" creationId="{31D432C3-DAD9-4DB6-89FF-BAC28F869ECD}"/>
          </ac:grpSpMkLst>
        </pc:grpChg>
        <pc:picChg chg="del">
          <ac:chgData name="황지민" userId="e7d6ee1b-b829-4524-93ab-538a863ba162" providerId="ADAL" clId="{76F8C90E-578E-4808-A588-A4E461B09669}" dt="2017-11-12T19:07:25.663" v="2744" actId="478"/>
          <ac:picMkLst>
            <pc:docMk/>
            <pc:sldMk cId="2053477633" sldId="278"/>
            <ac:picMk id="21" creationId="{573D43BA-AC9F-4E3A-B196-321E019C8445}"/>
          </ac:picMkLst>
        </pc:picChg>
        <pc:picChg chg="del">
          <ac:chgData name="황지민" userId="e7d6ee1b-b829-4524-93ab-538a863ba162" providerId="ADAL" clId="{76F8C90E-578E-4808-A588-A4E461B09669}" dt="2017-11-12T19:07:25.663" v="2744" actId="478"/>
          <ac:picMkLst>
            <pc:docMk/>
            <pc:sldMk cId="2053477633" sldId="278"/>
            <ac:picMk id="22" creationId="{85E3863C-A4CD-4D08-90B5-B5867379B23B}"/>
          </ac:picMkLst>
        </pc:picChg>
        <pc:picChg chg="mod">
          <ac:chgData name="황지민" userId="e7d6ee1b-b829-4524-93ab-538a863ba162" providerId="ADAL" clId="{76F8C90E-578E-4808-A588-A4E461B09669}" dt="2017-11-12T19:09:38.533" v="2770" actId="1076"/>
          <ac:picMkLst>
            <pc:docMk/>
            <pc:sldMk cId="2053477633" sldId="278"/>
            <ac:picMk id="24" creationId="{DA3C43A5-6C35-4A18-9B7C-5A77932DB468}"/>
          </ac:picMkLst>
        </pc:picChg>
        <pc:picChg chg="mod">
          <ac:chgData name="황지민" userId="e7d6ee1b-b829-4524-93ab-538a863ba162" providerId="ADAL" clId="{76F8C90E-578E-4808-A588-A4E461B09669}" dt="2017-11-12T19:09:38.533" v="2770" actId="1076"/>
          <ac:picMkLst>
            <pc:docMk/>
            <pc:sldMk cId="2053477633" sldId="278"/>
            <ac:picMk id="44" creationId="{60A0D74E-6D05-4265-8210-124A80D5B55E}"/>
          </ac:picMkLst>
        </pc:picChg>
        <pc:picChg chg="mod">
          <ac:chgData name="황지민" userId="e7d6ee1b-b829-4524-93ab-538a863ba162" providerId="ADAL" clId="{76F8C90E-578E-4808-A588-A4E461B09669}" dt="2017-11-12T19:09:38.533" v="2770" actId="1076"/>
          <ac:picMkLst>
            <pc:docMk/>
            <pc:sldMk cId="2053477633" sldId="278"/>
            <ac:picMk id="46" creationId="{69A60ED9-8D7B-4ACA-BABD-07B2BE3C6A13}"/>
          </ac:picMkLst>
        </pc:picChg>
        <pc:picChg chg="mod">
          <ac:chgData name="황지민" userId="e7d6ee1b-b829-4524-93ab-538a863ba162" providerId="ADAL" clId="{76F8C90E-578E-4808-A588-A4E461B09669}" dt="2017-11-12T19:09:38.533" v="2770" actId="1076"/>
          <ac:picMkLst>
            <pc:docMk/>
            <pc:sldMk cId="2053477633" sldId="278"/>
            <ac:picMk id="50" creationId="{5658C99E-0B2F-4700-9268-8200D8151DCB}"/>
          </ac:picMkLst>
        </pc:picChg>
        <pc:picChg chg="mod">
          <ac:chgData name="황지민" userId="e7d6ee1b-b829-4524-93ab-538a863ba162" providerId="ADAL" clId="{76F8C90E-578E-4808-A588-A4E461B09669}" dt="2017-11-12T19:09:38.533" v="2770" actId="1076"/>
          <ac:picMkLst>
            <pc:docMk/>
            <pc:sldMk cId="2053477633" sldId="278"/>
            <ac:picMk id="51" creationId="{FB121B93-FABB-459C-83EC-CC29D6212A14}"/>
          </ac:picMkLst>
        </pc:picChg>
        <pc:picChg chg="mod">
          <ac:chgData name="황지민" userId="e7d6ee1b-b829-4524-93ab-538a863ba162" providerId="ADAL" clId="{76F8C90E-578E-4808-A588-A4E461B09669}" dt="2017-11-12T19:16:41.284" v="2832" actId="1076"/>
          <ac:picMkLst>
            <pc:docMk/>
            <pc:sldMk cId="2053477633" sldId="278"/>
            <ac:picMk id="53" creationId="{BC9FD901-6728-4BE5-B47E-099D7B55BB06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099" cy="496967"/>
          </a:xfrm>
          <a:prstGeom prst="rect">
            <a:avLst/>
          </a:prstGeom>
        </p:spPr>
        <p:txBody>
          <a:bodyPr vert="horz" lIns="91550" tIns="45775" rIns="91550" bIns="45775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4940" y="0"/>
            <a:ext cx="2949099" cy="496967"/>
          </a:xfrm>
          <a:prstGeom prst="rect">
            <a:avLst/>
          </a:prstGeom>
        </p:spPr>
        <p:txBody>
          <a:bodyPr vert="horz" lIns="91550" tIns="45775" rIns="91550" bIns="45775"/>
          <a:lstStyle>
            <a:lvl1pPr algn="r">
              <a:defRPr sz="1200"/>
            </a:lvl1pPr>
          </a:lstStyle>
          <a:p>
            <a:pPr lvl="0">
              <a:defRPr/>
            </a:pPr>
            <a:fld id="{207F23D9-DF40-4811-9C78-A2E2A32398DD}" type="datetime1">
              <a:rPr lang="ko-KR" altLang="en-US"/>
              <a:pPr lvl="0">
                <a:defRPr/>
              </a:pPr>
              <a:t>2017-11-12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40646"/>
            <a:ext cx="2949099" cy="496967"/>
          </a:xfrm>
          <a:prstGeom prst="rect">
            <a:avLst/>
          </a:prstGeom>
        </p:spPr>
        <p:txBody>
          <a:bodyPr vert="horz" lIns="91550" tIns="45775" rIns="91550" bIns="45775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4940" y="9440646"/>
            <a:ext cx="2949099" cy="496967"/>
          </a:xfrm>
          <a:prstGeom prst="rect">
            <a:avLst/>
          </a:prstGeom>
        </p:spPr>
        <p:txBody>
          <a:bodyPr vert="horz" lIns="91550" tIns="45775" rIns="91550" bIns="45775" anchor="b"/>
          <a:lstStyle>
            <a:lvl1pPr algn="r">
              <a:defRPr sz="1200"/>
            </a:lvl1pPr>
          </a:lstStyle>
          <a:p>
            <a:pPr lvl="0">
              <a:defRPr/>
            </a:pPr>
            <a:fld id="{4DD6E7B0-61C4-474B-96F1-99E4547EAD79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099" cy="496967"/>
          </a:xfrm>
          <a:prstGeom prst="rect">
            <a:avLst/>
          </a:prstGeom>
        </p:spPr>
        <p:txBody>
          <a:bodyPr vert="horz" lIns="91550" tIns="45775" rIns="91550" bIns="45775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4940" y="0"/>
            <a:ext cx="2949099" cy="496967"/>
          </a:xfrm>
          <a:prstGeom prst="rect">
            <a:avLst/>
          </a:prstGeom>
        </p:spPr>
        <p:txBody>
          <a:bodyPr vert="horz" lIns="91550" tIns="45775" rIns="91550" bIns="45775"/>
          <a:lstStyle>
            <a:lvl1pPr algn="r">
              <a:defRPr sz="1200"/>
            </a:lvl1pPr>
          </a:lstStyle>
          <a:p>
            <a:pPr lvl="0">
              <a:defRPr/>
            </a:pPr>
            <a:fld id="{F3AF6795-A612-454E-AF7A-9192B1BEBB13}" type="datetime1">
              <a:rPr lang="ko-KR" altLang="en-US"/>
              <a:pPr lvl="0">
                <a:defRPr/>
              </a:pPr>
              <a:t>2017-11-12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90488" y="746125"/>
            <a:ext cx="6624637" cy="3727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550" tIns="45775" rIns="91550" bIns="45775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0562" y="4721186"/>
            <a:ext cx="5444490" cy="4472702"/>
          </a:xfrm>
          <a:prstGeom prst="rect">
            <a:avLst/>
          </a:prstGeom>
        </p:spPr>
        <p:txBody>
          <a:bodyPr vert="horz" lIns="91550" tIns="45775" rIns="91550" bIns="45775">
            <a:norm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40646"/>
            <a:ext cx="2949099" cy="496967"/>
          </a:xfrm>
          <a:prstGeom prst="rect">
            <a:avLst/>
          </a:prstGeom>
        </p:spPr>
        <p:txBody>
          <a:bodyPr vert="horz" lIns="91550" tIns="45775" rIns="91550" bIns="45775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4940" y="9440646"/>
            <a:ext cx="2949099" cy="496967"/>
          </a:xfrm>
          <a:prstGeom prst="rect">
            <a:avLst/>
          </a:prstGeom>
        </p:spPr>
        <p:txBody>
          <a:bodyPr vert="horz" lIns="91550" tIns="45775" rIns="91550" bIns="45775" anchor="b"/>
          <a:lstStyle>
            <a:lvl1pPr algn="r">
              <a:defRPr sz="1200"/>
            </a:lvl1pPr>
          </a:lstStyle>
          <a:p>
            <a:pPr lvl="0">
              <a:defRPr/>
            </a:pPr>
            <a:fld id="{A0A51D67-0C14-4576-BCC5-A508196B7BB5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0488" y="746125"/>
            <a:ext cx="6624637" cy="37274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A0A51D67-0C14-4576-BCC5-A508196B7BB5}" type="slidenum">
              <a:rPr lang="en-US" altLang="en-US"/>
              <a:pPr lvl="0">
                <a:defRPr/>
              </a:pPr>
              <a:t>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0488" y="746125"/>
            <a:ext cx="6624637" cy="37274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A0A51D67-0C14-4576-BCC5-A508196B7BB5}" type="slidenum">
              <a:rPr lang="en-US" altLang="en-US"/>
              <a:pPr lvl="0">
                <a:defRPr/>
              </a:pPr>
              <a:t>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0488" y="746125"/>
            <a:ext cx="6624637" cy="37274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A0A51D67-0C14-4576-BCC5-A508196B7BB5}" type="slidenum">
              <a:rPr lang="en-US" altLang="en-US"/>
              <a:pPr lvl="0">
                <a:defRPr/>
              </a:pPr>
              <a:t>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719310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0488" y="746125"/>
            <a:ext cx="6624637" cy="37274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A0A51D67-0C14-4576-BCC5-A508196B7BB5}" type="slidenum">
              <a:rPr lang="en-US" altLang="en-US"/>
              <a:pPr lvl="0">
                <a:defRPr/>
              </a:pPr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831212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0488" y="746125"/>
            <a:ext cx="6624637" cy="37274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A0A51D67-0C14-4576-BCC5-A508196B7BB5}" type="slidenum">
              <a:rPr lang="en-US" altLang="en-US"/>
              <a:pPr lvl="0">
                <a:defRPr/>
              </a:pPr>
              <a:t>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112854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0488" y="746125"/>
            <a:ext cx="6624637" cy="37274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A0A51D67-0C14-4576-BCC5-A508196B7BB5}" type="slidenum">
              <a:rPr lang="en-US" altLang="en-US"/>
              <a:pPr lvl="0">
                <a:defRPr/>
              </a:pPr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766969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0488" y="746125"/>
            <a:ext cx="6624637" cy="37274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A0A51D67-0C14-4576-BCC5-A508196B7BB5}" type="slidenum">
              <a:rPr lang="en-US" altLang="en-US"/>
              <a:pPr lvl="0">
                <a:defRPr/>
              </a:pPr>
              <a:t>8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hangeul.naver.com/font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://hangeul.naver.com/font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표지" preserve="1" userDrawn="1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 userDrawn="1"/>
        </p:nvCxnSpPr>
        <p:spPr>
          <a:xfrm>
            <a:off x="486404" y="3434686"/>
            <a:ext cx="11208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부제목 2"/>
          <p:cNvSpPr txBox="1"/>
          <p:nvPr userDrawn="1"/>
        </p:nvSpPr>
        <p:spPr>
          <a:xfrm>
            <a:off x="352617" y="6387291"/>
            <a:ext cx="4273171" cy="456456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ko-KR" altLang="en-US" sz="800" b="0" spc="-20">
                <a:solidFill>
                  <a:schemeClr val="bg1">
                    <a:lumMod val="50000"/>
                  </a:schemeClr>
                </a:solidFill>
                <a:latin typeface="나눔고딕"/>
                <a:ea typeface="나눔고딕"/>
                <a:cs typeface="+mj-cs"/>
              </a:rPr>
              <a:t>이 문서는 나눔글꼴로 작성되었습니다</a:t>
            </a:r>
            <a:r>
              <a:rPr lang="en-US" altLang="ko-KR" sz="800" b="0" spc="-20">
                <a:solidFill>
                  <a:schemeClr val="bg1">
                    <a:lumMod val="50000"/>
                  </a:schemeClr>
                </a:solidFill>
                <a:latin typeface="나눔고딕"/>
                <a:ea typeface="나눔고딕"/>
                <a:cs typeface="+mj-cs"/>
              </a:rPr>
              <a:t>. </a:t>
            </a:r>
            <a:r>
              <a:rPr lang="ko-KR" altLang="en-US" sz="800" b="0" u="sng" spc="-20">
                <a:solidFill>
                  <a:srgbClr val="4495D2"/>
                </a:solidFill>
                <a:latin typeface="나눔고딕"/>
                <a:ea typeface="나눔고딕"/>
                <a:cs typeface="+mj-cs"/>
                <a:hlinkClick r:id="rId2"/>
              </a:rPr>
              <a:t>설치하기</a:t>
            </a:r>
            <a:endParaRPr lang="ko-KR" altLang="en-US" sz="800" b="0" u="sng" spc="-20">
              <a:solidFill>
                <a:srgbClr val="4495D2"/>
              </a:solidFill>
              <a:latin typeface="나눔고딕"/>
              <a:ea typeface="나눔고딕"/>
              <a:cs typeface="+mj-cs"/>
            </a:endParaRPr>
          </a:p>
        </p:txBody>
      </p:sp>
      <p:cxnSp>
        <p:nvCxnSpPr>
          <p:cNvPr id="8" name="직선 연결선 7"/>
          <p:cNvCxnSpPr/>
          <p:nvPr userDrawn="1"/>
        </p:nvCxnSpPr>
        <p:spPr>
          <a:xfrm>
            <a:off x="486404" y="3989119"/>
            <a:ext cx="2123447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 userDrawn="1"/>
        </p:nvCxnSpPr>
        <p:spPr>
          <a:xfrm>
            <a:off x="486404" y="4299115"/>
            <a:ext cx="2123447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 userDrawn="1"/>
        </p:nvCxnSpPr>
        <p:spPr>
          <a:xfrm>
            <a:off x="486404" y="4611730"/>
            <a:ext cx="2123447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486404" y="4923517"/>
            <a:ext cx="2123447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 descr="cosmetic2.png"/>
          <p:cNvPicPr>
            <a:picLocks noChangeAspect="1"/>
          </p:cNvPicPr>
          <p:nvPr userDrawn="1"/>
        </p:nvPicPr>
        <p:blipFill rotWithShape="1">
          <a:blip r:embed="rId3"/>
          <a:stretch>
            <a:fillRect/>
          </a:stretch>
        </p:blipFill>
        <p:spPr>
          <a:xfrm>
            <a:off x="10230228" y="6410326"/>
            <a:ext cx="1561723" cy="176212"/>
          </a:xfrm>
          <a:prstGeom prst="rect">
            <a:avLst/>
          </a:prstGeom>
        </p:spPr>
      </p:pic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내지" preserve="1" userDrawn="1">
  <p:cSld name="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8761FD00-3F21-42CF-9EF5-8F6D81CE3AFD}" type="datetime1">
              <a:rPr lang="ko-KR" altLang="en-US"/>
              <a:pPr lvl="0">
                <a:defRPr/>
              </a:pPr>
              <a:t>2017-11-12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97D217C8-C1B9-4E84-BCEB-D9195FCD889E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  <p:cxnSp>
        <p:nvCxnSpPr>
          <p:cNvPr id="6" name="직선 연결선 5"/>
          <p:cNvCxnSpPr/>
          <p:nvPr userDrawn="1"/>
        </p:nvCxnSpPr>
        <p:spPr>
          <a:xfrm>
            <a:off x="486404" y="547859"/>
            <a:ext cx="11208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 descr="cosmetic2.png"/>
          <p:cNvPicPr>
            <a:picLocks noChangeAspect="1"/>
          </p:cNvPicPr>
          <p:nvPr userDrawn="1"/>
        </p:nvPicPr>
        <p:blipFill rotWithShape="1">
          <a:blip r:embed="rId2"/>
          <a:stretch>
            <a:fillRect/>
          </a:stretch>
        </p:blipFill>
        <p:spPr>
          <a:xfrm>
            <a:off x="10547349" y="6434137"/>
            <a:ext cx="1200000" cy="135398"/>
          </a:xfrm>
          <a:prstGeom prst="rect">
            <a:avLst/>
          </a:prstGeom>
        </p:spPr>
      </p:pic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표지_텍스트" preserve="1" userDrawn="1">
  <p:cSld name="표지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/>
          <p:nvPr userDrawn="1"/>
        </p:nvCxnSpPr>
        <p:spPr>
          <a:xfrm>
            <a:off x="486404" y="3434686"/>
            <a:ext cx="11208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 userDrawn="1"/>
        </p:nvCxnSpPr>
        <p:spPr>
          <a:xfrm>
            <a:off x="486404" y="3989119"/>
            <a:ext cx="2123447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 userDrawn="1"/>
        </p:nvCxnSpPr>
        <p:spPr>
          <a:xfrm>
            <a:off x="486404" y="4299115"/>
            <a:ext cx="2123447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486404" y="4611730"/>
            <a:ext cx="2123447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 userDrawn="1"/>
        </p:nvCxnSpPr>
        <p:spPr>
          <a:xfrm>
            <a:off x="486404" y="4923517"/>
            <a:ext cx="2123447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 descr="cosmetic2.png"/>
          <p:cNvPicPr>
            <a:picLocks noChangeAspect="1"/>
          </p:cNvPicPr>
          <p:nvPr userDrawn="1"/>
        </p:nvPicPr>
        <p:blipFill rotWithShape="1">
          <a:blip r:embed="rId2"/>
          <a:stretch>
            <a:fillRect/>
          </a:stretch>
        </p:blipFill>
        <p:spPr>
          <a:xfrm>
            <a:off x="10230228" y="6410326"/>
            <a:ext cx="1561723" cy="176212"/>
          </a:xfrm>
          <a:prstGeom prst="rect">
            <a:avLst/>
          </a:prstGeom>
        </p:spPr>
      </p:pic>
      <p:sp>
        <p:nvSpPr>
          <p:cNvPr id="18" name="텍스트 개체 틀 3"/>
          <p:cNvSpPr>
            <a:spLocks noGrp="1"/>
          </p:cNvSpPr>
          <p:nvPr>
            <p:ph type="body" sz="half" idx="2" hasCustomPrompt="1"/>
          </p:nvPr>
        </p:nvSpPr>
        <p:spPr>
          <a:xfrm>
            <a:off x="416079" y="246743"/>
            <a:ext cx="11117943" cy="1851478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5400" b="1" spc="-250" baseline="0">
                <a:solidFill>
                  <a:schemeClr val="accent4">
                    <a:lumMod val="50000"/>
                  </a:schemeClr>
                </a:solidFill>
                <a:latin typeface="나눔고딕"/>
                <a:ea typeface="나눔고딕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/>
            </a:pPr>
            <a:r>
              <a:rPr lang="ko-KR" altLang="en-US"/>
              <a:t>제목을 입력하세요</a:t>
            </a:r>
          </a:p>
          <a:p>
            <a:pPr lvl="0">
              <a:defRPr/>
            </a:pPr>
            <a:endParaRPr lang="ko-KR" altLang="en-US"/>
          </a:p>
        </p:txBody>
      </p:sp>
      <p:sp>
        <p:nvSpPr>
          <p:cNvPr id="21" name="제목 1"/>
          <p:cNvSpPr>
            <a:spLocks noGrp="1"/>
          </p:cNvSpPr>
          <p:nvPr>
            <p:ph type="title"/>
          </p:nvPr>
        </p:nvSpPr>
        <p:spPr>
          <a:xfrm>
            <a:off x="358026" y="4005064"/>
            <a:ext cx="11224375" cy="304826"/>
          </a:xfrm>
        </p:spPr>
        <p:txBody>
          <a:bodyPr anchor="t">
            <a:normAutofit/>
          </a:bodyPr>
          <a:lstStyle>
            <a:lvl1pPr algn="l">
              <a:buFont typeface="Wingdings"/>
              <a:buNone/>
              <a:defRPr sz="1200" b="1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</a:defRPr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14" name="부제목 2"/>
          <p:cNvSpPr txBox="1"/>
          <p:nvPr userDrawn="1"/>
        </p:nvSpPr>
        <p:spPr>
          <a:xfrm>
            <a:off x="352617" y="6387291"/>
            <a:ext cx="4273171" cy="456456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ko-KR" altLang="en-US" sz="800" b="0" spc="-20">
                <a:solidFill>
                  <a:schemeClr val="bg1">
                    <a:lumMod val="50000"/>
                  </a:schemeClr>
                </a:solidFill>
                <a:latin typeface="나눔고딕"/>
                <a:ea typeface="나눔고딕"/>
                <a:cs typeface="+mj-cs"/>
              </a:rPr>
              <a:t>이 문서는 나눔글꼴로 작성되었습니다</a:t>
            </a:r>
            <a:r>
              <a:rPr lang="en-US" altLang="ko-KR" sz="800" b="0" spc="-20">
                <a:solidFill>
                  <a:schemeClr val="bg1">
                    <a:lumMod val="50000"/>
                  </a:schemeClr>
                </a:solidFill>
                <a:latin typeface="나눔고딕"/>
                <a:ea typeface="나눔고딕"/>
                <a:cs typeface="+mj-cs"/>
              </a:rPr>
              <a:t>. </a:t>
            </a:r>
            <a:r>
              <a:rPr lang="ko-KR" altLang="en-US" sz="800" b="0" u="sng" spc="-20">
                <a:solidFill>
                  <a:srgbClr val="4495D2"/>
                </a:solidFill>
                <a:latin typeface="나눔고딕"/>
                <a:ea typeface="나눔고딕"/>
                <a:cs typeface="+mj-cs"/>
                <a:hlinkClick r:id="rId3"/>
              </a:rPr>
              <a:t>설치하기</a:t>
            </a:r>
            <a:endParaRPr lang="ko-KR" altLang="en-US" sz="800" b="0" u="sng" spc="-20">
              <a:solidFill>
                <a:srgbClr val="4495D2"/>
              </a:solidFill>
              <a:latin typeface="나눔고딕"/>
              <a:ea typeface="나눔고딕"/>
              <a:cs typeface="+mj-cs"/>
            </a:endParaRPr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내지_텍스트" preserve="1" userDrawn="1">
  <p:cSld name="내지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8761FD00-3F21-42CF-9EF5-8F6D81CE3AFD}" type="datetime1">
              <a:rPr lang="ko-KR" altLang="en-US"/>
              <a:pPr lvl="0">
                <a:defRPr/>
              </a:pPr>
              <a:t>2017-11-12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97D217C8-C1B9-4E84-BCEB-D9195FCD889E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  <p:cxnSp>
        <p:nvCxnSpPr>
          <p:cNvPr id="7" name="직선 연결선 6"/>
          <p:cNvCxnSpPr/>
          <p:nvPr userDrawn="1"/>
        </p:nvCxnSpPr>
        <p:spPr>
          <a:xfrm>
            <a:off x="486404" y="547859"/>
            <a:ext cx="11208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 descr="cosmetic2.png"/>
          <p:cNvPicPr>
            <a:picLocks noChangeAspect="1"/>
          </p:cNvPicPr>
          <p:nvPr userDrawn="1"/>
        </p:nvPicPr>
        <p:blipFill rotWithShape="1">
          <a:blip r:embed="rId2"/>
          <a:stretch>
            <a:fillRect/>
          </a:stretch>
        </p:blipFill>
        <p:spPr>
          <a:xfrm>
            <a:off x="10547349" y="6434137"/>
            <a:ext cx="1200000" cy="135398"/>
          </a:xfrm>
          <a:prstGeom prst="rect">
            <a:avLst/>
          </a:prstGeom>
        </p:spPr>
      </p:pic>
      <p:sp>
        <p:nvSpPr>
          <p:cNvPr id="11" name="제목 1"/>
          <p:cNvSpPr>
            <a:spLocks noGrp="1"/>
          </p:cNvSpPr>
          <p:nvPr>
            <p:ph type="title"/>
          </p:nvPr>
        </p:nvSpPr>
        <p:spPr>
          <a:xfrm>
            <a:off x="491067" y="571500"/>
            <a:ext cx="11192933" cy="846138"/>
          </a:xfrm>
        </p:spPr>
        <p:txBody>
          <a:bodyPr>
            <a:normAutofit/>
          </a:bodyPr>
          <a:lstStyle>
            <a:lvl1pPr algn="l">
              <a:defRPr sz="4000" b="1">
                <a:solidFill>
                  <a:schemeClr val="accent4">
                    <a:lumMod val="50000"/>
                  </a:schemeClr>
                </a:solidFill>
                <a:latin typeface="나눔고딕"/>
                <a:ea typeface="나눔고딕"/>
              </a:defRPr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14" name="내용 개체 틀 2"/>
          <p:cNvSpPr>
            <a:spLocks noGrp="1"/>
          </p:cNvSpPr>
          <p:nvPr>
            <p:ph idx="1" hasCustomPrompt="1"/>
          </p:nvPr>
        </p:nvSpPr>
        <p:spPr>
          <a:xfrm>
            <a:off x="491067" y="1574801"/>
            <a:ext cx="2540000" cy="317499"/>
          </a:xfrm>
        </p:spPr>
        <p:txBody>
          <a:bodyPr>
            <a:normAutofit/>
          </a:bodyPr>
          <a:lstStyle>
            <a:lvl1pPr>
              <a:buFontTx/>
              <a:buNone/>
              <a:defRPr sz="1200" b="1">
                <a:solidFill>
                  <a:srgbClr val="3D3C3E"/>
                </a:solidFill>
              </a:defRPr>
            </a:lvl1pPr>
            <a:lvl2pPr>
              <a:buFontTx/>
              <a:buNone/>
              <a:defRPr sz="1200"/>
            </a:lvl2pPr>
            <a:lvl3pPr>
              <a:buFontTx/>
              <a:buNone/>
              <a:defRPr sz="1200"/>
            </a:lvl3pPr>
            <a:lvl4pPr>
              <a:buFontTx/>
              <a:buNone/>
              <a:defRPr sz="1200"/>
            </a:lvl4pPr>
            <a:lvl5pPr>
              <a:buFontTx/>
              <a:buNone/>
              <a:defRPr sz="1200"/>
            </a:lvl5pPr>
          </a:lstStyle>
          <a:p>
            <a:pPr lvl="0">
              <a:defRPr/>
            </a:pPr>
            <a:r>
              <a:rPr lang="ko-KR" altLang="en-US"/>
              <a:t>내용제목</a:t>
            </a:r>
          </a:p>
        </p:txBody>
      </p:sp>
      <p:sp>
        <p:nvSpPr>
          <p:cNvPr id="15" name="내용 개체 틀 2"/>
          <p:cNvSpPr>
            <a:spLocks noGrp="1"/>
          </p:cNvSpPr>
          <p:nvPr>
            <p:ph idx="13" hasCustomPrompt="1"/>
          </p:nvPr>
        </p:nvSpPr>
        <p:spPr>
          <a:xfrm>
            <a:off x="3115733" y="1574802"/>
            <a:ext cx="8568267" cy="330199"/>
          </a:xfrm>
        </p:spPr>
        <p:txBody>
          <a:bodyPr>
            <a:normAutofit/>
          </a:bodyPr>
          <a:lstStyle>
            <a:lvl1pPr>
              <a:buNone/>
              <a:defRPr sz="1200" b="1" baseline="0">
                <a:solidFill>
                  <a:srgbClr val="3D3C3E"/>
                </a:solidFill>
                <a:latin typeface="나눔고딕"/>
                <a:ea typeface="나눔고딕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>
              <a:defRPr/>
            </a:pPr>
            <a:r>
              <a:rPr lang="ko-KR" altLang="en-US"/>
              <a:t>내용을 입력하십시오</a:t>
            </a:r>
            <a:r>
              <a:rPr lang="en-US" altLang="ko-KR"/>
              <a:t>.</a:t>
            </a:r>
            <a:endParaRPr lang="ko-KR" alt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화면" preserve="1" userDrawn="1">
  <p:cSld name="빈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8761FD00-3F21-42CF-9EF5-8F6D81CE3AFD}" type="datetime1">
              <a:rPr lang="ko-KR" altLang="en-US"/>
              <a:pPr lvl="0">
                <a:defRPr/>
              </a:pPr>
              <a:t>2017-11-12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97D217C8-C1B9-4E84-BCEB-D9195FCD889E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>
            <a:lvl1pPr>
              <a:defRPr>
                <a:latin typeface="나눔고딕"/>
                <a:ea typeface="나눔고딕"/>
              </a:defRPr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나눔고딕"/>
                <a:ea typeface="나눔고딕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나눔고딕"/>
                <a:ea typeface="나눔고딕"/>
              </a:defRPr>
            </a:lvl1pPr>
          </a:lstStyle>
          <a:p>
            <a:pPr lvl="0">
              <a:defRPr/>
            </a:pPr>
            <a:fld id="{8761FD00-3F21-42CF-9EF5-8F6D81CE3AFD}" type="datetime1">
              <a:rPr lang="ko-KR" altLang="en-US"/>
              <a:pPr lvl="0">
                <a:defRPr/>
              </a:pPr>
              <a:t>2017-11-12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나눔고딕"/>
                <a:ea typeface="나눔고딕"/>
              </a:defRPr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나눔고딕"/>
                <a:ea typeface="나눔고딕"/>
              </a:defRPr>
            </a:lvl1pPr>
          </a:lstStyle>
          <a:p>
            <a:pPr lvl="0">
              <a:defRPr/>
            </a:pPr>
            <a:fld id="{97D217C8-C1B9-4E84-BCEB-D9195FCD889E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나눔고딕"/>
                <a:ea typeface="나눔고딕"/>
              </a:defRPr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나눔고딕"/>
                <a:ea typeface="나눔고딕"/>
              </a:defRPr>
            </a:lvl1pPr>
            <a:lvl2pPr>
              <a:defRPr>
                <a:latin typeface="나눔고딕"/>
                <a:ea typeface="나눔고딕"/>
              </a:defRPr>
            </a:lvl2pPr>
            <a:lvl3pPr>
              <a:defRPr>
                <a:latin typeface="나눔고딕"/>
                <a:ea typeface="나눔고딕"/>
              </a:defRPr>
            </a:lvl3pPr>
            <a:lvl4pPr>
              <a:defRPr>
                <a:latin typeface="나눔고딕"/>
                <a:ea typeface="나눔고딕"/>
              </a:defRPr>
            </a:lvl4pPr>
            <a:lvl5pPr>
              <a:defRPr>
                <a:latin typeface="나눔고딕"/>
                <a:ea typeface="나눔고딕"/>
              </a:defRPr>
            </a:lvl5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나눔고딕"/>
                <a:ea typeface="나눔고딕"/>
              </a:defRPr>
            </a:lvl1pPr>
          </a:lstStyle>
          <a:p>
            <a:pPr lvl="0">
              <a:defRPr/>
            </a:pPr>
            <a:fld id="{8761FD00-3F21-42CF-9EF5-8F6D81CE3AFD}" type="datetime1">
              <a:rPr lang="ko-KR" altLang="en-US"/>
              <a:pPr lvl="0">
                <a:defRPr/>
              </a:pPr>
              <a:t>2017-11-12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나눔고딕"/>
                <a:ea typeface="나눔고딕"/>
              </a:defRPr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나눔고딕"/>
                <a:ea typeface="나눔고딕"/>
              </a:defRPr>
            </a:lvl1pPr>
          </a:lstStyle>
          <a:p>
            <a:pPr lvl="0">
              <a:defRPr/>
            </a:pPr>
            <a:fld id="{97D217C8-C1B9-4E84-BCEB-D9195FCD889E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Office 테마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/>
            </a:pPr>
            <a:r>
              <a:rPr lang="ko-KR" altLang="en-US" dirty="0"/>
              <a:t>마스터 텍스트 스타일을 편집합니다</a:t>
            </a:r>
          </a:p>
          <a:p>
            <a:pPr lvl="1">
              <a:defRPr/>
            </a:pPr>
            <a:r>
              <a:rPr lang="ko-KR" altLang="en-US" dirty="0"/>
              <a:t>둘째 수준</a:t>
            </a:r>
          </a:p>
          <a:p>
            <a:pPr lvl="2">
              <a:defRPr/>
            </a:pPr>
            <a:r>
              <a:rPr lang="ko-KR" altLang="en-US" dirty="0"/>
              <a:t>셋째 수준</a:t>
            </a:r>
          </a:p>
          <a:p>
            <a:pPr lvl="3">
              <a:defRPr/>
            </a:pPr>
            <a:r>
              <a:rPr lang="ko-KR" altLang="en-US" dirty="0"/>
              <a:t>넷째 수준</a:t>
            </a:r>
          </a:p>
          <a:p>
            <a:pPr lvl="4">
              <a:defRPr/>
            </a:pPr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나눔고딕"/>
                <a:ea typeface="나눔고딕"/>
              </a:defRPr>
            </a:lvl1pPr>
          </a:lstStyle>
          <a:p>
            <a:pPr lvl="0">
              <a:defRPr/>
            </a:pPr>
            <a:fld id="{8761FD00-3F21-42CF-9EF5-8F6D81CE3AFD}" type="datetime1">
              <a:rPr lang="ko-KR" altLang="en-US"/>
              <a:pPr lvl="0">
                <a:defRPr/>
              </a:pPr>
              <a:t>2017-11-12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나눔고딕"/>
                <a:ea typeface="나눔고딕"/>
              </a:defRPr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나눔고딕"/>
                <a:ea typeface="나눔고딕"/>
              </a:defRPr>
            </a:lvl1pPr>
          </a:lstStyle>
          <a:p>
            <a:pPr lvl="0">
              <a:defRPr/>
            </a:pPr>
            <a:fld id="{97D217C8-C1B9-4E84-BCEB-D9195FCD889E}" type="slidenum">
              <a:rPr lang="ko-KR" altLang="en-US" smtClean="0"/>
              <a:pPr>
                <a:defRPr/>
              </a:pPr>
              <a:t>‹#›</a:t>
            </a:fld>
            <a:r>
              <a:rPr lang="en-US" altLang="ko-KR" dirty="0"/>
              <a:t>/12</a:t>
            </a:r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나눔고딕"/>
          <a:ea typeface="나눔고딕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나눔고딕"/>
          <a:ea typeface="나눔고딕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나눔고딕"/>
          <a:ea typeface="나눔고딕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나눔고딕"/>
          <a:ea typeface="나눔고딕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나눔고딕"/>
          <a:ea typeface="나눔고딕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나눔고딕"/>
          <a:ea typeface="나눔고딕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microsoft.com/office/2007/relationships/hdphoto" Target="../media/hdphoto4.wdp"/><Relationship Id="rId1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microsoft.com/office/2007/relationships/hdphoto" Target="../media/hdphoto2.wdp"/><Relationship Id="rId12" Type="http://schemas.openxmlformats.org/officeDocument/2006/relationships/image" Target="../media/image12.png"/><Relationship Id="rId17" Type="http://schemas.openxmlformats.org/officeDocument/2006/relationships/hyperlink" Target="https://www.makerlab-electronics.com/product/triple-axis-accelerometer-gyro-breakout-mpu6050/" TargetMode="External"/><Relationship Id="rId2" Type="http://schemas.openxmlformats.org/officeDocument/2006/relationships/notesSlide" Target="../notesSlides/notesSlide4.xml"/><Relationship Id="rId16" Type="http://schemas.openxmlformats.org/officeDocument/2006/relationships/hyperlink" Target="http://www.dx.com/p/new-hc-sr04-ultrasonic-sensor-distance-measuring-module-3-3v-5v-compatible-for-arduino-416860#.WgiCbGi0OUk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hyperlink" Target="https://namu.wiki/w/%EB%9D%BC%EC%A6%88%EB%B2%A0%EB%A6%AC%20%ED%8C%8C%EC%9D%B4(%EC%BB%B4%ED%93%A8%ED%84%B0" TargetMode="External"/><Relationship Id="rId5" Type="http://schemas.openxmlformats.org/officeDocument/2006/relationships/hyperlink" Target="http://www.oddwires.com/nodemcu-v2-esp8266-development-board/" TargetMode="External"/><Relationship Id="rId15" Type="http://schemas.microsoft.com/office/2007/relationships/hdphoto" Target="../media/hdphoto5.wdp"/><Relationship Id="rId10" Type="http://schemas.openxmlformats.org/officeDocument/2006/relationships/hyperlink" Target="https://www.devicemart.co.kr/1273487" TargetMode="External"/><Relationship Id="rId19" Type="http://schemas.microsoft.com/office/2007/relationships/hdphoto" Target="../media/hdphoto6.wdp"/><Relationship Id="rId4" Type="http://schemas.microsoft.com/office/2007/relationships/hdphoto" Target="../media/hdphoto1.wdp"/><Relationship Id="rId9" Type="http://schemas.microsoft.com/office/2007/relationships/hdphoto" Target="../media/hdphoto3.wdp"/><Relationship Id="rId1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1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microsoft.com/office/2007/relationships/hdphoto" Target="../media/hdphoto4.wdp"/><Relationship Id="rId5" Type="http://schemas.openxmlformats.org/officeDocument/2006/relationships/image" Target="../media/image16.png"/><Relationship Id="rId10" Type="http://schemas.openxmlformats.org/officeDocument/2006/relationships/image" Target="../media/image6.png"/><Relationship Id="rId4" Type="http://schemas.microsoft.com/office/2007/relationships/hdphoto" Target="../media/hdphoto7.wdp"/><Relationship Id="rId9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11.png"/><Relationship Id="rId3" Type="http://schemas.openxmlformats.org/officeDocument/2006/relationships/image" Target="../media/image17.png"/><Relationship Id="rId7" Type="http://schemas.microsoft.com/office/2007/relationships/hdphoto" Target="../media/hdphoto2.wdp"/><Relationship Id="rId12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6" Type="http://schemas.microsoft.com/office/2007/relationships/hdphoto" Target="../media/hdphoto6.wdp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21.png"/><Relationship Id="rId5" Type="http://schemas.openxmlformats.org/officeDocument/2006/relationships/image" Target="../media/image18.jpg"/><Relationship Id="rId15" Type="http://schemas.openxmlformats.org/officeDocument/2006/relationships/image" Target="../media/image14.png"/><Relationship Id="rId10" Type="http://schemas.microsoft.com/office/2007/relationships/hdphoto" Target="../media/hdphoto5.wdp"/><Relationship Id="rId4" Type="http://schemas.microsoft.com/office/2007/relationships/hdphoto" Target="../media/hdphoto8.wdp"/><Relationship Id="rId9" Type="http://schemas.openxmlformats.org/officeDocument/2006/relationships/image" Target="../media/image20.png"/><Relationship Id="rId14" Type="http://schemas.microsoft.com/office/2007/relationships/hdphoto" Target="../media/hdphoto3.wdp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231937" y="703668"/>
            <a:ext cx="7772400" cy="1944000"/>
          </a:xfrm>
        </p:spPr>
        <p:txBody>
          <a:bodyPr anchor="t">
            <a:normAutofit/>
          </a:bodyPr>
          <a:lstStyle/>
          <a:p>
            <a:pPr>
              <a:defRPr/>
            </a:pPr>
            <a:r>
              <a:rPr lang="ko-KR" altLang="en-US" sz="5400" b="1" spc="-250" dirty="0">
                <a:solidFill>
                  <a:schemeClr val="accent4">
                    <a:lumMod val="50000"/>
                  </a:schemeClr>
                </a:solidFill>
              </a:rPr>
              <a:t>반려동물을 위한 </a:t>
            </a:r>
          </a:p>
          <a:p>
            <a:pPr>
              <a:defRPr/>
            </a:pPr>
            <a:r>
              <a:rPr lang="ko-KR" altLang="en-US" sz="5400" b="1" spc="-250" dirty="0">
                <a:solidFill>
                  <a:schemeClr val="accent4">
                    <a:lumMod val="50000"/>
                  </a:schemeClr>
                </a:solidFill>
              </a:rPr>
              <a:t>헬스케어 놀이기구</a:t>
            </a:r>
          </a:p>
        </p:txBody>
      </p:sp>
      <p:cxnSp>
        <p:nvCxnSpPr>
          <p:cNvPr id="10" name="직선 연결선 9"/>
          <p:cNvCxnSpPr>
            <a:cxnSpLocks/>
          </p:cNvCxnSpPr>
          <p:nvPr/>
        </p:nvCxnSpPr>
        <p:spPr>
          <a:xfrm>
            <a:off x="704675" y="2672686"/>
            <a:ext cx="10826925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7759700" y="4333876"/>
            <a:ext cx="25908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dirty="0"/>
              <a:t>13181382</a:t>
            </a:r>
            <a:r>
              <a:rPr lang="ko-KR" altLang="en-US" dirty="0"/>
              <a:t> </a:t>
            </a:r>
            <a:r>
              <a:rPr lang="ko-KR" altLang="en-US" dirty="0" err="1"/>
              <a:t>박찬규</a:t>
            </a:r>
            <a:endParaRPr lang="ko-KR" altLang="en-US" dirty="0"/>
          </a:p>
          <a:p>
            <a:pPr>
              <a:defRPr/>
            </a:pPr>
            <a:r>
              <a:rPr lang="en-US" altLang="ko-KR" dirty="0"/>
              <a:t>13181507</a:t>
            </a:r>
            <a:r>
              <a:rPr lang="ko-KR" altLang="en-US" dirty="0"/>
              <a:t> 황지민</a:t>
            </a:r>
          </a:p>
          <a:p>
            <a:pPr>
              <a:defRPr/>
            </a:pPr>
            <a:r>
              <a:rPr lang="en-US" altLang="ko-KR" dirty="0"/>
              <a:t>15181307</a:t>
            </a:r>
            <a:r>
              <a:rPr lang="ko-KR" altLang="en-US" dirty="0"/>
              <a:t> 구본아</a:t>
            </a:r>
          </a:p>
          <a:p>
            <a:pPr>
              <a:defRPr/>
            </a:pPr>
            <a:r>
              <a:rPr lang="en-US" altLang="ko-KR" dirty="0"/>
              <a:t>15181451</a:t>
            </a:r>
            <a:r>
              <a:rPr lang="ko-KR" altLang="en-US" dirty="0"/>
              <a:t> 임예은</a:t>
            </a: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02FE09A6-1136-4A3A-8CF4-CFAD3967D0E7}"/>
              </a:ext>
            </a:extLst>
          </p:cNvPr>
          <p:cNvSpPr txBox="1">
            <a:spLocks/>
          </p:cNvSpPr>
          <p:nvPr/>
        </p:nvSpPr>
        <p:spPr>
          <a:xfrm>
            <a:off x="2209800" y="2697705"/>
            <a:ext cx="7772400" cy="1944000"/>
          </a:xfrm>
          <a:prstGeom prst="rect">
            <a:avLst/>
          </a:prstGeom>
        </p:spPr>
        <p:txBody>
          <a:bodyPr vert="horz" lIns="91440" tIns="45720" rIns="91440" bIns="45720" anchor="t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나눔고딕"/>
                <a:ea typeface="나눔고딕"/>
                <a:cs typeface="+mj-cs"/>
              </a:defRPr>
            </a:lvl1pPr>
          </a:lstStyle>
          <a:p>
            <a:pPr>
              <a:defRPr/>
            </a:pPr>
            <a:r>
              <a:rPr lang="en-US" altLang="ko-KR" sz="3600" b="1" spc="-250" dirty="0">
                <a:solidFill>
                  <a:schemeClr val="accent4">
                    <a:lumMod val="50000"/>
                  </a:schemeClr>
                </a:solidFill>
              </a:rPr>
              <a:t>2</a:t>
            </a:r>
            <a:r>
              <a:rPr lang="ko-KR" altLang="en-US" sz="3600" b="1" spc="-250" dirty="0">
                <a:solidFill>
                  <a:schemeClr val="accent4">
                    <a:lumMod val="50000"/>
                  </a:schemeClr>
                </a:solidFill>
              </a:rPr>
              <a:t>차 발표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부제목 2"/>
          <p:cNvSpPr txBox="1"/>
          <p:nvPr/>
        </p:nvSpPr>
        <p:spPr>
          <a:xfrm>
            <a:off x="1495542" y="2143092"/>
            <a:ext cx="5173304" cy="4714908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marL="333375" indent="-333375">
              <a:lnSpc>
                <a:spcPct val="175000"/>
              </a:lnSpc>
              <a:buFont typeface="+mj-lt"/>
              <a:buAutoNum type="arabicPeriod"/>
              <a:defRPr/>
            </a:pPr>
            <a:r>
              <a:rPr lang="ko-KR" altLang="en-US" sz="2700" b="1" spc="-50" dirty="0">
                <a:solidFill>
                  <a:schemeClr val="tx1">
                    <a:lumMod val="75000"/>
                    <a:lumOff val="25000"/>
                  </a:schemeClr>
                </a:solidFill>
                <a:ea typeface="나눔고딕"/>
                <a:cs typeface="+mj-cs"/>
              </a:rPr>
              <a:t>작품 소개</a:t>
            </a:r>
            <a:endParaRPr lang="en-US" altLang="ko-KR" sz="2700" b="1" spc="-50" dirty="0">
              <a:solidFill>
                <a:schemeClr val="tx1">
                  <a:lumMod val="75000"/>
                  <a:lumOff val="25000"/>
                </a:schemeClr>
              </a:solidFill>
              <a:ea typeface="나눔고딕"/>
              <a:cs typeface="+mj-cs"/>
            </a:endParaRPr>
          </a:p>
          <a:p>
            <a:pPr marL="333375" indent="-333375">
              <a:lnSpc>
                <a:spcPct val="175000"/>
              </a:lnSpc>
              <a:buFont typeface="+mj-lt"/>
              <a:buAutoNum type="arabicPeriod"/>
              <a:defRPr/>
            </a:pPr>
            <a:r>
              <a:rPr lang="ko-KR" altLang="en-US" sz="2700" b="1" spc="-50" dirty="0">
                <a:solidFill>
                  <a:schemeClr val="tx1">
                    <a:lumMod val="75000"/>
                    <a:lumOff val="25000"/>
                  </a:schemeClr>
                </a:solidFill>
                <a:ea typeface="나눔고딕"/>
                <a:cs typeface="+mj-cs"/>
              </a:rPr>
              <a:t>알고리즘</a:t>
            </a:r>
            <a:endParaRPr lang="en-US" altLang="ko-KR" sz="2700" b="1" spc="-50" dirty="0">
              <a:solidFill>
                <a:schemeClr val="tx1">
                  <a:lumMod val="75000"/>
                  <a:lumOff val="25000"/>
                </a:schemeClr>
              </a:solidFill>
              <a:ea typeface="나눔고딕"/>
              <a:cs typeface="+mj-cs"/>
            </a:endParaRPr>
          </a:p>
          <a:p>
            <a:pPr marL="333375" indent="-333375">
              <a:lnSpc>
                <a:spcPct val="175000"/>
              </a:lnSpc>
              <a:buFont typeface="+mj-lt"/>
              <a:buAutoNum type="arabicPeriod"/>
              <a:defRPr/>
            </a:pPr>
            <a:r>
              <a:rPr lang="ko-KR" altLang="en-US" sz="2700" b="1" spc="-50" dirty="0">
                <a:solidFill>
                  <a:schemeClr val="tx1">
                    <a:lumMod val="75000"/>
                    <a:lumOff val="25000"/>
                  </a:schemeClr>
                </a:solidFill>
                <a:ea typeface="나눔고딕"/>
                <a:cs typeface="+mj-cs"/>
              </a:rPr>
              <a:t>사용 부품</a:t>
            </a:r>
            <a:endParaRPr lang="en-US" altLang="ko-KR" sz="2700" b="1" spc="-50" dirty="0">
              <a:solidFill>
                <a:schemeClr val="tx1">
                  <a:lumMod val="75000"/>
                  <a:lumOff val="25000"/>
                </a:schemeClr>
              </a:solidFill>
              <a:ea typeface="나눔고딕"/>
              <a:cs typeface="+mj-cs"/>
            </a:endParaRPr>
          </a:p>
          <a:p>
            <a:pPr marL="333375" indent="-333375">
              <a:lnSpc>
                <a:spcPct val="175000"/>
              </a:lnSpc>
              <a:buFont typeface="+mj-lt"/>
              <a:buAutoNum type="arabicPeriod"/>
              <a:defRPr/>
            </a:pPr>
            <a:r>
              <a:rPr lang="en-US" altLang="ko-KR" sz="2700" b="1" spc="-50" dirty="0">
                <a:solidFill>
                  <a:schemeClr val="tx1">
                    <a:lumMod val="75000"/>
                    <a:lumOff val="25000"/>
                  </a:schemeClr>
                </a:solidFill>
                <a:ea typeface="나눔고딕"/>
                <a:cs typeface="+mj-cs"/>
              </a:rPr>
              <a:t>Q&amp;A</a:t>
            </a:r>
          </a:p>
          <a:p>
            <a:pPr marL="333375" indent="-333375">
              <a:lnSpc>
                <a:spcPct val="175000"/>
              </a:lnSpc>
              <a:buFont typeface="+mj-lt"/>
              <a:buAutoNum type="arabicPeriod"/>
              <a:defRPr/>
            </a:pPr>
            <a:endParaRPr lang="en-US" altLang="ko-KR" sz="2700" b="1" spc="-50" dirty="0">
              <a:solidFill>
                <a:schemeClr val="tx1">
                  <a:lumMod val="75000"/>
                  <a:lumOff val="25000"/>
                </a:schemeClr>
              </a:solidFill>
              <a:ea typeface="나눔고딕"/>
              <a:cs typeface="+mj-cs"/>
            </a:endParaRPr>
          </a:p>
          <a:p>
            <a:pPr marL="333375" indent="-333375">
              <a:lnSpc>
                <a:spcPct val="175000"/>
              </a:lnSpc>
              <a:buFont typeface="+mj-lt"/>
              <a:buAutoNum type="arabicPeriod"/>
              <a:defRPr/>
            </a:pPr>
            <a:endParaRPr lang="ko-KR" altLang="en-US" sz="2700" b="1" spc="-50" dirty="0">
              <a:solidFill>
                <a:schemeClr val="tx1">
                  <a:lumMod val="75000"/>
                  <a:lumOff val="25000"/>
                </a:schemeClr>
              </a:solidFill>
              <a:ea typeface="나눔고딕"/>
              <a:cs typeface="+mj-cs"/>
            </a:endParaRPr>
          </a:p>
        </p:txBody>
      </p:sp>
      <p:cxnSp>
        <p:nvCxnSpPr>
          <p:cNvPr id="26" name="직선 연결선 25"/>
          <p:cNvCxnSpPr/>
          <p:nvPr/>
        </p:nvCxnSpPr>
        <p:spPr>
          <a:xfrm flipV="1">
            <a:off x="1606303" y="2875876"/>
            <a:ext cx="2481132" cy="2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 flipV="1">
            <a:off x="1604064" y="4330162"/>
            <a:ext cx="2481132" cy="2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 flipV="1">
            <a:off x="1604064" y="5077399"/>
            <a:ext cx="2481132" cy="2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flipV="1">
            <a:off x="1604064" y="5769965"/>
            <a:ext cx="2481132" cy="2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 flipV="1">
            <a:off x="1604064" y="3635117"/>
            <a:ext cx="2481132" cy="2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V="1">
            <a:off x="1606303" y="1343465"/>
            <a:ext cx="2481132" cy="2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제목 11"/>
          <p:cNvSpPr>
            <a:spLocks noGrp="1"/>
          </p:cNvSpPr>
          <p:nvPr>
            <p:ph type="title"/>
          </p:nvPr>
        </p:nvSpPr>
        <p:spPr>
          <a:xfrm>
            <a:off x="1483439" y="529707"/>
            <a:ext cx="8531851" cy="884238"/>
          </a:xfrm>
        </p:spPr>
        <p:txBody>
          <a:bodyPr>
            <a:normAutofit/>
          </a:bodyPr>
          <a:lstStyle/>
          <a:p>
            <a:pPr algn="l">
              <a:defRPr/>
            </a:pPr>
            <a:r>
              <a:rPr lang="ko-KR" altLang="en-US" sz="3200" b="1" dirty="0">
                <a:solidFill>
                  <a:srgbClr val="1D314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목차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87455" y="195231"/>
            <a:ext cx="1584176" cy="3362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600" spc="-3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  <a:cs typeface="+mj-cs"/>
              </a:rPr>
              <a:t>작품 소개</a:t>
            </a:r>
          </a:p>
        </p:txBody>
      </p:sp>
      <p:cxnSp>
        <p:nvCxnSpPr>
          <p:cNvPr id="20" name="직선 연결선 19"/>
          <p:cNvCxnSpPr/>
          <p:nvPr/>
        </p:nvCxnSpPr>
        <p:spPr>
          <a:xfrm>
            <a:off x="1888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1787455" y="729516"/>
            <a:ext cx="6995120" cy="580926"/>
          </a:xfrm>
        </p:spPr>
        <p:txBody>
          <a:bodyPr>
            <a:noAutofit/>
          </a:bodyPr>
          <a:lstStyle/>
          <a:p>
            <a:pPr algn="l">
              <a:defRPr/>
            </a:pPr>
            <a:r>
              <a:rPr lang="en-US" altLang="ko-KR" sz="5000" b="1" spc="-150" dirty="0">
                <a:solidFill>
                  <a:schemeClr val="accent4">
                    <a:lumMod val="50000"/>
                  </a:schemeClr>
                </a:solidFill>
              </a:rPr>
              <a:t>So,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801411" y="195231"/>
            <a:ext cx="158417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fld id="{DBA1376A-1BCE-4C3B-85BD-05D751D6B156}" type="slidenum">
              <a:rPr lang="en-US" altLang="ko-KR" sz="800" spc="-3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  <a:cs typeface="+mj-cs"/>
              </a:rPr>
              <a:pPr algn="r">
                <a:defRPr/>
              </a:pPr>
              <a:t>3</a:t>
            </a:fld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  <a:cs typeface="+mj-cs"/>
              </a:rPr>
              <a:t> /12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321547" y="2881831"/>
            <a:ext cx="9409804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>
              <a:buAutoNum type="arabicPeriod"/>
              <a:defRPr/>
            </a:pP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반려동물의 활동량의 목표치를 설정</a:t>
            </a:r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457200">
              <a:buAutoNum type="arabicPeriod"/>
              <a:defRPr/>
            </a:pPr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457200">
              <a:buFontTx/>
              <a:buAutoNum type="arabicPeriod"/>
              <a:defRPr/>
            </a:pP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오전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오후 누적 활동량을 체크</a:t>
            </a:r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457200">
              <a:buAutoNum type="arabicPeriod"/>
              <a:defRPr/>
            </a:pPr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457200">
              <a:buFontTx/>
              <a:buAutoNum type="arabicPeriod"/>
              <a:defRPr/>
            </a:pP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이때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반려동물의 활동량은 놀이기구에서 디스플레이 하여 확인</a:t>
            </a:r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457200">
              <a:buFontTx/>
              <a:buAutoNum type="arabicPeriod"/>
              <a:defRPr/>
            </a:pPr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457200">
              <a:buFontTx/>
              <a:buAutoNum type="arabicPeriod"/>
              <a:defRPr/>
            </a:pP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특정시간에 목표치를 달성하지 못한 경우 레이저 놀이기구를 이용해 활동유도</a:t>
            </a:r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DA27175C-4F48-4867-8E85-55BAEB5AB823}"/>
              </a:ext>
            </a:extLst>
          </p:cNvPr>
          <p:cNvGrpSpPr>
            <a:grpSpLocks noChangeAspect="1"/>
          </p:cNvGrpSpPr>
          <p:nvPr/>
        </p:nvGrpSpPr>
        <p:grpSpPr>
          <a:xfrm>
            <a:off x="6655256" y="1069190"/>
            <a:ext cx="4875814" cy="2038469"/>
            <a:chOff x="4781967" y="508428"/>
            <a:chExt cx="8213203" cy="3433756"/>
          </a:xfrm>
        </p:grpSpPr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7A490DD5-A77B-4BED-B71A-4530E5A577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12217" y="508428"/>
              <a:ext cx="646959" cy="646959"/>
            </a:xfrm>
            <a:prstGeom prst="rect">
              <a:avLst/>
            </a:prstGeom>
          </p:spPr>
        </p:pic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C70FF96D-FC80-4CBA-A2C4-8AF46C3E7411}"/>
                </a:ext>
              </a:extLst>
            </p:cNvPr>
            <p:cNvGrpSpPr/>
            <p:nvPr/>
          </p:nvGrpSpPr>
          <p:grpSpPr>
            <a:xfrm>
              <a:off x="4781967" y="2054653"/>
              <a:ext cx="2252007" cy="1361014"/>
              <a:chOff x="4412217" y="4914900"/>
              <a:chExt cx="2377205" cy="1395239"/>
            </a:xfrm>
          </p:grpSpPr>
          <p:pic>
            <p:nvPicPr>
              <p:cNvPr id="50" name="그림 49">
                <a:extLst>
                  <a:ext uri="{FF2B5EF4-FFF2-40B4-BE49-F238E27FC236}">
                    <a16:creationId xmlns:a16="http://schemas.microsoft.com/office/drawing/2014/main" id="{35121293-C859-4EBA-92B1-45B715277D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5394183" y="4914900"/>
                <a:ext cx="1395239" cy="1395239"/>
              </a:xfrm>
              <a:prstGeom prst="rect">
                <a:avLst/>
              </a:prstGeom>
            </p:spPr>
          </p:pic>
          <p:pic>
            <p:nvPicPr>
              <p:cNvPr id="51" name="그림 50">
                <a:extLst>
                  <a:ext uri="{FF2B5EF4-FFF2-40B4-BE49-F238E27FC236}">
                    <a16:creationId xmlns:a16="http://schemas.microsoft.com/office/drawing/2014/main" id="{14C72CF8-81CC-40FB-8142-BF691FD5BE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4412217" y="4914900"/>
                <a:ext cx="1395239" cy="1395239"/>
              </a:xfrm>
              <a:prstGeom prst="rect">
                <a:avLst/>
              </a:prstGeom>
            </p:spPr>
          </p:pic>
        </p:grp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C278ED8D-31F6-402D-B576-B263F0AB9735}"/>
                </a:ext>
              </a:extLst>
            </p:cNvPr>
            <p:cNvGrpSpPr/>
            <p:nvPr/>
          </p:nvGrpSpPr>
          <p:grpSpPr>
            <a:xfrm>
              <a:off x="8123260" y="1451740"/>
              <a:ext cx="912085" cy="1709526"/>
              <a:chOff x="6365013" y="3083202"/>
              <a:chExt cx="912085" cy="1709526"/>
            </a:xfrm>
          </p:grpSpPr>
          <p:pic>
            <p:nvPicPr>
              <p:cNvPr id="53" name="그림 52">
                <a:extLst>
                  <a:ext uri="{FF2B5EF4-FFF2-40B4-BE49-F238E27FC236}">
                    <a16:creationId xmlns:a16="http://schemas.microsoft.com/office/drawing/2014/main" id="{5DF0AC9A-D536-4AEF-BABC-EF3CCFE925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77714" y="3906043"/>
                <a:ext cx="886685" cy="886685"/>
              </a:xfrm>
              <a:prstGeom prst="rect">
                <a:avLst/>
              </a:prstGeom>
            </p:spPr>
          </p:pic>
          <p:pic>
            <p:nvPicPr>
              <p:cNvPr id="54" name="그림 53">
                <a:extLst>
                  <a:ext uri="{FF2B5EF4-FFF2-40B4-BE49-F238E27FC236}">
                    <a16:creationId xmlns:a16="http://schemas.microsoft.com/office/drawing/2014/main" id="{751702D8-04AD-42B8-A117-FBBEF11228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65013" y="3083202"/>
                <a:ext cx="912085" cy="912085"/>
              </a:xfrm>
              <a:prstGeom prst="rect">
                <a:avLst/>
              </a:prstGeom>
            </p:spPr>
          </p:pic>
        </p:grpSp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DF55D16F-6EFF-4B6C-B162-6156E05F0A26}"/>
                </a:ext>
              </a:extLst>
            </p:cNvPr>
            <p:cNvGrpSpPr/>
            <p:nvPr/>
          </p:nvGrpSpPr>
          <p:grpSpPr>
            <a:xfrm>
              <a:off x="10145437" y="1205831"/>
              <a:ext cx="2849733" cy="2209836"/>
              <a:chOff x="8021467" y="4132963"/>
              <a:chExt cx="2849733" cy="2209836"/>
            </a:xfrm>
          </p:grpSpPr>
          <p:sp>
            <p:nvSpPr>
              <p:cNvPr id="56" name="순서도: 처리 55">
                <a:extLst>
                  <a:ext uri="{FF2B5EF4-FFF2-40B4-BE49-F238E27FC236}">
                    <a16:creationId xmlns:a16="http://schemas.microsoft.com/office/drawing/2014/main" id="{6AB061EC-BD26-4C2C-B468-316468AC7B34}"/>
                  </a:ext>
                </a:extLst>
              </p:cNvPr>
              <p:cNvSpPr/>
              <p:nvPr/>
            </p:nvSpPr>
            <p:spPr>
              <a:xfrm>
                <a:off x="8255000" y="5048969"/>
                <a:ext cx="2616200" cy="377824"/>
              </a:xfrm>
              <a:prstGeom prst="flowChartProcess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57" name="그림 56">
                <a:extLst>
                  <a:ext uri="{FF2B5EF4-FFF2-40B4-BE49-F238E27FC236}">
                    <a16:creationId xmlns:a16="http://schemas.microsoft.com/office/drawing/2014/main" id="{025C0EF9-74E3-4B3E-B9B6-6FB5F5DBD9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21467" y="4132963"/>
                <a:ext cx="2209836" cy="2209836"/>
              </a:xfrm>
              <a:prstGeom prst="rect">
                <a:avLst/>
              </a:prstGeom>
            </p:spPr>
          </p:pic>
          <p:sp>
            <p:nvSpPr>
              <p:cNvPr id="58" name="순서도: 처리 57">
                <a:extLst>
                  <a:ext uri="{FF2B5EF4-FFF2-40B4-BE49-F238E27FC236}">
                    <a16:creationId xmlns:a16="http://schemas.microsoft.com/office/drawing/2014/main" id="{155EC17A-DDD4-4F48-AEB5-3AF4E7BC79DE}"/>
                  </a:ext>
                </a:extLst>
              </p:cNvPr>
              <p:cNvSpPr/>
              <p:nvPr/>
            </p:nvSpPr>
            <p:spPr>
              <a:xfrm>
                <a:off x="9563100" y="5048969"/>
                <a:ext cx="965200" cy="377824"/>
              </a:xfrm>
              <a:prstGeom prst="flowChartProcess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E327796D-50E1-48E8-97EC-119074AD0358}"/>
                  </a:ext>
                </a:extLst>
              </p:cNvPr>
              <p:cNvSpPr txBox="1"/>
              <p:nvPr/>
            </p:nvSpPr>
            <p:spPr>
              <a:xfrm>
                <a:off x="9648700" y="5048969"/>
                <a:ext cx="890655" cy="3804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700" b="1" dirty="0"/>
                  <a:t>RAZER</a:t>
                </a:r>
                <a:endParaRPr lang="ko-KR" altLang="en-US" sz="700" b="1" dirty="0"/>
              </a:p>
            </p:txBody>
          </p:sp>
        </p:grp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02EE601C-D54A-4F5D-835F-F65FFEF387D3}"/>
                </a:ext>
              </a:extLst>
            </p:cNvPr>
            <p:cNvSpPr txBox="1"/>
            <p:nvPr/>
          </p:nvSpPr>
          <p:spPr>
            <a:xfrm>
              <a:off x="5325406" y="3561781"/>
              <a:ext cx="1420582" cy="3804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700" dirty="0"/>
                <a:t>활동량 누적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8FAA137A-B521-4F5A-A128-16CE4207F8CD}"/>
                </a:ext>
              </a:extLst>
            </p:cNvPr>
            <p:cNvSpPr txBox="1"/>
            <p:nvPr/>
          </p:nvSpPr>
          <p:spPr>
            <a:xfrm>
              <a:off x="10540064" y="3561781"/>
              <a:ext cx="1107996" cy="3804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700" dirty="0"/>
                <a:t>놀이기구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그림 3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575513" y="3297480"/>
            <a:ext cx="2400300" cy="2667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787455" y="195231"/>
            <a:ext cx="1584176" cy="3362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6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  <a:cs typeface="+mj-cs"/>
              </a:rPr>
              <a:t>알고리즘</a:t>
            </a:r>
          </a:p>
        </p:txBody>
      </p:sp>
      <p:cxnSp>
        <p:nvCxnSpPr>
          <p:cNvPr id="20" name="직선 연결선 19"/>
          <p:cNvCxnSpPr/>
          <p:nvPr/>
        </p:nvCxnSpPr>
        <p:spPr>
          <a:xfrm>
            <a:off x="1888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1780543" y="745634"/>
            <a:ext cx="6995120" cy="580926"/>
          </a:xfrm>
        </p:spPr>
        <p:txBody>
          <a:bodyPr>
            <a:noAutofit/>
          </a:bodyPr>
          <a:lstStyle/>
          <a:p>
            <a:pPr algn="l">
              <a:defRPr/>
            </a:pPr>
            <a:r>
              <a:rPr lang="en-US" altLang="ko-KR" sz="5000" b="1" spc="-150" dirty="0">
                <a:solidFill>
                  <a:schemeClr val="accent4">
                    <a:lumMod val="50000"/>
                  </a:schemeClr>
                </a:solidFill>
              </a:rPr>
              <a:t>How?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801411" y="195231"/>
            <a:ext cx="158417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fld id="{DBA1376A-1BCE-4C3B-85BD-05D751D6B156}" type="slidenum">
              <a:rPr lang="en-US" altLang="ko-KR" sz="800" spc="-3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  <a:cs typeface="+mj-cs"/>
              </a:rPr>
              <a:pPr algn="r">
                <a:defRPr/>
              </a:pPr>
              <a:t>4</a:t>
            </a:fld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  <a:cs typeface="+mj-cs"/>
              </a:rPr>
              <a:t> / 12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D01952FB-1B56-4EE7-94BF-DB5549DC6C57}"/>
              </a:ext>
            </a:extLst>
          </p:cNvPr>
          <p:cNvGrpSpPr/>
          <p:nvPr/>
        </p:nvGrpSpPr>
        <p:grpSpPr>
          <a:xfrm>
            <a:off x="2419263" y="1734041"/>
            <a:ext cx="4747471" cy="4064000"/>
            <a:chOff x="7886621" y="688814"/>
            <a:chExt cx="4644452" cy="4793375"/>
          </a:xfrm>
        </p:grpSpPr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D69611A1-C206-4578-BE6A-5F6C15161D2C}"/>
                </a:ext>
              </a:extLst>
            </p:cNvPr>
            <p:cNvSpPr/>
            <p:nvPr/>
          </p:nvSpPr>
          <p:spPr>
            <a:xfrm>
              <a:off x="7886621" y="688814"/>
              <a:ext cx="3162990" cy="643664"/>
            </a:xfrm>
            <a:prstGeom prst="ellipse">
              <a:avLst/>
            </a:prstGeom>
            <a:solidFill>
              <a:srgbClr val="F7D64C"/>
            </a:solidFill>
            <a:ln>
              <a:solidFill>
                <a:srgbClr val="F7D64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활동량 누적 시작</a:t>
              </a:r>
            </a:p>
          </p:txBody>
        </p:sp>
        <p:sp>
          <p:nvSpPr>
            <p:cNvPr id="13" name="순서도: 판단 12">
              <a:extLst>
                <a:ext uri="{FF2B5EF4-FFF2-40B4-BE49-F238E27FC236}">
                  <a16:creationId xmlns:a16="http://schemas.microsoft.com/office/drawing/2014/main" id="{AAF4D3AC-1048-4292-9571-3DDF719BFDF3}"/>
                </a:ext>
              </a:extLst>
            </p:cNvPr>
            <p:cNvSpPr/>
            <p:nvPr/>
          </p:nvSpPr>
          <p:spPr>
            <a:xfrm>
              <a:off x="7886621" y="1694576"/>
              <a:ext cx="3162990" cy="764606"/>
            </a:xfrm>
            <a:prstGeom prst="flowChartDecision">
              <a:avLst/>
            </a:prstGeom>
            <a:solidFill>
              <a:srgbClr val="F7D64C"/>
            </a:solidFill>
            <a:ln>
              <a:solidFill>
                <a:srgbClr val="F7D64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b="1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정해진 시간에 활동량 충분한지 판단</a:t>
              </a:r>
            </a:p>
          </p:txBody>
        </p:sp>
        <p:sp>
          <p:nvSpPr>
            <p:cNvPr id="14" name="순서도: 처리 13">
              <a:extLst>
                <a:ext uri="{FF2B5EF4-FFF2-40B4-BE49-F238E27FC236}">
                  <a16:creationId xmlns:a16="http://schemas.microsoft.com/office/drawing/2014/main" id="{96749076-1EE1-4D45-8C17-683B2EC5C72F}"/>
                </a:ext>
              </a:extLst>
            </p:cNvPr>
            <p:cNvSpPr/>
            <p:nvPr/>
          </p:nvSpPr>
          <p:spPr>
            <a:xfrm>
              <a:off x="7886621" y="2821280"/>
              <a:ext cx="3162990" cy="590398"/>
            </a:xfrm>
            <a:prstGeom prst="flowChartProcess">
              <a:avLst/>
            </a:prstGeom>
            <a:solidFill>
              <a:srgbClr val="F7D64C"/>
            </a:solidFill>
            <a:ln>
              <a:solidFill>
                <a:srgbClr val="F7D64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호출하고 놀이기구 작동</a:t>
              </a:r>
            </a:p>
          </p:txBody>
        </p:sp>
        <p:cxnSp>
          <p:nvCxnSpPr>
            <p:cNvPr id="15" name="연결선: 꺾임 14">
              <a:extLst>
                <a:ext uri="{FF2B5EF4-FFF2-40B4-BE49-F238E27FC236}">
                  <a16:creationId xmlns:a16="http://schemas.microsoft.com/office/drawing/2014/main" id="{D6B94792-00DC-4DE3-8160-A1424BDB9495}"/>
                </a:ext>
              </a:extLst>
            </p:cNvPr>
            <p:cNvCxnSpPr>
              <a:cxnSpLocks/>
              <a:stCxn id="16" idx="3"/>
              <a:endCxn id="14" idx="3"/>
            </p:cNvCxnSpPr>
            <p:nvPr/>
          </p:nvCxnSpPr>
          <p:spPr>
            <a:xfrm flipV="1">
              <a:off x="11049611" y="3116479"/>
              <a:ext cx="12424" cy="1039600"/>
            </a:xfrm>
            <a:prstGeom prst="bentConnector3">
              <a:avLst>
                <a:gd name="adj1" fmla="val 6600000"/>
              </a:avLst>
            </a:prstGeom>
            <a:ln w="38100">
              <a:solidFill>
                <a:srgbClr val="F7D64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순서도: 판단 15">
              <a:extLst>
                <a:ext uri="{FF2B5EF4-FFF2-40B4-BE49-F238E27FC236}">
                  <a16:creationId xmlns:a16="http://schemas.microsoft.com/office/drawing/2014/main" id="{165FDF4C-9CC2-4C6E-AE56-BD52E28ADE10}"/>
                </a:ext>
              </a:extLst>
            </p:cNvPr>
            <p:cNvSpPr/>
            <p:nvPr/>
          </p:nvSpPr>
          <p:spPr>
            <a:xfrm>
              <a:off x="7886621" y="3773776"/>
              <a:ext cx="3162990" cy="764606"/>
            </a:xfrm>
            <a:prstGeom prst="flowChartDecision">
              <a:avLst/>
            </a:prstGeom>
            <a:solidFill>
              <a:srgbClr val="F7D64C"/>
            </a:solidFill>
            <a:ln>
              <a:solidFill>
                <a:srgbClr val="F7D64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잘 따랐는가</a:t>
              </a:r>
              <a:r>
                <a:rPr lang="en-US" altLang="ko-KR" b="1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?</a:t>
              </a:r>
              <a:endParaRPr lang="ko-KR" altLang="en-US" b="1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17" name="순서도: 처리 16">
              <a:extLst>
                <a:ext uri="{FF2B5EF4-FFF2-40B4-BE49-F238E27FC236}">
                  <a16:creationId xmlns:a16="http://schemas.microsoft.com/office/drawing/2014/main" id="{3B30B62A-B8D4-4A43-948F-32E179F11B42}"/>
                </a:ext>
              </a:extLst>
            </p:cNvPr>
            <p:cNvSpPr/>
            <p:nvPr/>
          </p:nvSpPr>
          <p:spPr>
            <a:xfrm>
              <a:off x="7886621" y="4891791"/>
              <a:ext cx="3162990" cy="590398"/>
            </a:xfrm>
            <a:prstGeom prst="flowChartProcess">
              <a:avLst/>
            </a:prstGeom>
            <a:solidFill>
              <a:srgbClr val="F7D64C"/>
            </a:solidFill>
            <a:ln>
              <a:solidFill>
                <a:srgbClr val="F7D64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보상</a:t>
              </a:r>
              <a:endParaRPr lang="en-US" altLang="ko-KR" b="1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cxnSp>
          <p:nvCxnSpPr>
            <p:cNvPr id="18" name="직선 화살표 연결선 17">
              <a:extLst>
                <a:ext uri="{FF2B5EF4-FFF2-40B4-BE49-F238E27FC236}">
                  <a16:creationId xmlns:a16="http://schemas.microsoft.com/office/drawing/2014/main" id="{D2DD5CE5-4042-49DB-8332-DDDA5DDE527B}"/>
                </a:ext>
              </a:extLst>
            </p:cNvPr>
            <p:cNvCxnSpPr>
              <a:stCxn id="16" idx="2"/>
              <a:endCxn id="17" idx="0"/>
            </p:cNvCxnSpPr>
            <p:nvPr/>
          </p:nvCxnSpPr>
          <p:spPr>
            <a:xfrm>
              <a:off x="9468116" y="4538382"/>
              <a:ext cx="0" cy="353409"/>
            </a:xfrm>
            <a:prstGeom prst="straightConnector1">
              <a:avLst/>
            </a:prstGeom>
            <a:ln w="38100">
              <a:solidFill>
                <a:srgbClr val="F7D64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268CC244-116B-4734-94A2-80D2C03FA70F}"/>
                </a:ext>
              </a:extLst>
            </p:cNvPr>
            <p:cNvCxnSpPr/>
            <p:nvPr/>
          </p:nvCxnSpPr>
          <p:spPr>
            <a:xfrm>
              <a:off x="9468116" y="3420367"/>
              <a:ext cx="0" cy="353409"/>
            </a:xfrm>
            <a:prstGeom prst="straightConnector1">
              <a:avLst/>
            </a:prstGeom>
            <a:ln w="38100">
              <a:solidFill>
                <a:srgbClr val="F7D64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화살표 연결선 20">
              <a:extLst>
                <a:ext uri="{FF2B5EF4-FFF2-40B4-BE49-F238E27FC236}">
                  <a16:creationId xmlns:a16="http://schemas.microsoft.com/office/drawing/2014/main" id="{D6D3AB2E-2AD6-4B9D-99EC-289DD4DA6094}"/>
                </a:ext>
              </a:extLst>
            </p:cNvPr>
            <p:cNvCxnSpPr>
              <a:cxnSpLocks/>
            </p:cNvCxnSpPr>
            <p:nvPr/>
          </p:nvCxnSpPr>
          <p:spPr>
            <a:xfrm>
              <a:off x="9480816" y="2467871"/>
              <a:ext cx="0" cy="353409"/>
            </a:xfrm>
            <a:prstGeom prst="straightConnector1">
              <a:avLst/>
            </a:prstGeom>
            <a:ln w="38100">
              <a:solidFill>
                <a:srgbClr val="F7D64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화살표 연결선 21">
              <a:extLst>
                <a:ext uri="{FF2B5EF4-FFF2-40B4-BE49-F238E27FC236}">
                  <a16:creationId xmlns:a16="http://schemas.microsoft.com/office/drawing/2014/main" id="{8D7F7086-6547-451C-9683-A3D56B33BA29}"/>
                </a:ext>
              </a:extLst>
            </p:cNvPr>
            <p:cNvCxnSpPr>
              <a:cxnSpLocks/>
            </p:cNvCxnSpPr>
            <p:nvPr/>
          </p:nvCxnSpPr>
          <p:spPr>
            <a:xfrm>
              <a:off x="9480816" y="1341167"/>
              <a:ext cx="0" cy="353409"/>
            </a:xfrm>
            <a:prstGeom prst="straightConnector1">
              <a:avLst/>
            </a:prstGeom>
            <a:ln w="38100">
              <a:solidFill>
                <a:srgbClr val="F7D64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연결선: 꺾임 22">
              <a:extLst>
                <a:ext uri="{FF2B5EF4-FFF2-40B4-BE49-F238E27FC236}">
                  <a16:creationId xmlns:a16="http://schemas.microsoft.com/office/drawing/2014/main" id="{F8897EA3-E439-41A9-835D-25C34859C345}"/>
                </a:ext>
              </a:extLst>
            </p:cNvPr>
            <p:cNvCxnSpPr>
              <a:cxnSpLocks/>
              <a:stCxn id="13" idx="3"/>
              <a:endCxn id="12" idx="6"/>
            </p:cNvCxnSpPr>
            <p:nvPr/>
          </p:nvCxnSpPr>
          <p:spPr>
            <a:xfrm flipV="1">
              <a:off x="11049611" y="1010646"/>
              <a:ext cx="12700" cy="1066233"/>
            </a:xfrm>
            <a:prstGeom prst="bentConnector3">
              <a:avLst>
                <a:gd name="adj1" fmla="val 6143522"/>
              </a:avLst>
            </a:prstGeom>
            <a:ln w="38100">
              <a:solidFill>
                <a:srgbClr val="F7D64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69C7555-529E-4D0B-8038-A77D89AB89B9}"/>
                </a:ext>
              </a:extLst>
            </p:cNvPr>
            <p:cNvSpPr txBox="1"/>
            <p:nvPr/>
          </p:nvSpPr>
          <p:spPr>
            <a:xfrm>
              <a:off x="10963799" y="1999920"/>
              <a:ext cx="518091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i="1" dirty="0"/>
                <a:t>YES</a:t>
              </a:r>
              <a:endParaRPr lang="ko-KR" altLang="en-US" sz="1600" i="1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C9CBEE2-BE96-4B30-9CAD-2EDFB0315EC5}"/>
                </a:ext>
              </a:extLst>
            </p:cNvPr>
            <p:cNvSpPr txBox="1"/>
            <p:nvPr/>
          </p:nvSpPr>
          <p:spPr>
            <a:xfrm>
              <a:off x="11025600" y="4107475"/>
              <a:ext cx="500458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i="1" dirty="0"/>
                <a:t>NO</a:t>
              </a:r>
              <a:endParaRPr lang="ko-KR" altLang="en-US" sz="1600" i="1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43AFFE6-0A52-4450-9752-ACC4080F0C28}"/>
                </a:ext>
              </a:extLst>
            </p:cNvPr>
            <p:cNvSpPr txBox="1"/>
            <p:nvPr/>
          </p:nvSpPr>
          <p:spPr>
            <a:xfrm>
              <a:off x="9472459" y="2452624"/>
              <a:ext cx="50045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i="1" dirty="0"/>
                <a:t>NO</a:t>
              </a:r>
              <a:endParaRPr lang="ko-KR" altLang="en-US" sz="1600" i="1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952EF9A-5808-4B62-9553-B5A75C9AF70C}"/>
                </a:ext>
              </a:extLst>
            </p:cNvPr>
            <p:cNvSpPr txBox="1"/>
            <p:nvPr/>
          </p:nvSpPr>
          <p:spPr>
            <a:xfrm>
              <a:off x="9472459" y="4518177"/>
              <a:ext cx="51809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i="1" dirty="0"/>
                <a:t>YES</a:t>
              </a:r>
              <a:endParaRPr lang="ko-KR" altLang="en-US" sz="1600" i="1" dirty="0"/>
            </a:p>
          </p:txBody>
        </p:sp>
        <p:sp>
          <p:nvSpPr>
            <p:cNvPr id="28" name="순서도: 처리 27">
              <a:extLst>
                <a:ext uri="{FF2B5EF4-FFF2-40B4-BE49-F238E27FC236}">
                  <a16:creationId xmlns:a16="http://schemas.microsoft.com/office/drawing/2014/main" id="{6D2A3BD0-5C7F-45DC-A28F-D5005F9A60EB}"/>
                </a:ext>
              </a:extLst>
            </p:cNvPr>
            <p:cNvSpPr/>
            <p:nvPr/>
          </p:nvSpPr>
          <p:spPr>
            <a:xfrm>
              <a:off x="11025600" y="1330034"/>
              <a:ext cx="1505473" cy="487693"/>
            </a:xfrm>
            <a:prstGeom prst="flowChartProcess">
              <a:avLst/>
            </a:prstGeom>
            <a:solidFill>
              <a:srgbClr val="F7D64C"/>
            </a:solidFill>
            <a:ln>
              <a:solidFill>
                <a:srgbClr val="F7D64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활동량 초기화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50901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87455" y="195231"/>
            <a:ext cx="1584176" cy="3362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6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  <a:cs typeface="+mj-cs"/>
              </a:rPr>
              <a:t>사용 부품</a:t>
            </a:r>
          </a:p>
        </p:txBody>
      </p:sp>
      <p:cxnSp>
        <p:nvCxnSpPr>
          <p:cNvPr id="20" name="직선 연결선 19"/>
          <p:cNvCxnSpPr/>
          <p:nvPr/>
        </p:nvCxnSpPr>
        <p:spPr>
          <a:xfrm>
            <a:off x="1888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1766307" y="751449"/>
            <a:ext cx="4184550" cy="580926"/>
          </a:xfrm>
        </p:spPr>
        <p:txBody>
          <a:bodyPr>
            <a:noAutofit/>
          </a:bodyPr>
          <a:lstStyle/>
          <a:p>
            <a:pPr algn="l">
              <a:defRPr/>
            </a:pPr>
            <a:r>
              <a:rPr lang="en-US" altLang="ko-KR" sz="5000" b="1" spc="-150" dirty="0">
                <a:solidFill>
                  <a:schemeClr val="accent4">
                    <a:lumMod val="50000"/>
                  </a:schemeClr>
                </a:solidFill>
              </a:rPr>
              <a:t>What?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801411" y="195231"/>
            <a:ext cx="158417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fld id="{DBA1376A-1BCE-4C3B-85BD-05D751D6B156}" type="slidenum">
              <a:rPr lang="en-US" altLang="ko-KR" sz="800" spc="-3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  <a:cs typeface="+mj-cs"/>
              </a:rPr>
              <a:pPr algn="r">
                <a:defRPr/>
              </a:pPr>
              <a:t>5</a:t>
            </a:fld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  <a:cs typeface="+mj-cs"/>
              </a:rPr>
              <a:t> / 12</a:t>
            </a:r>
          </a:p>
        </p:txBody>
      </p:sp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A398ABC0-F121-4F51-944E-E1FB2C8C03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0080120"/>
              </p:ext>
            </p:extLst>
          </p:nvPr>
        </p:nvGraphicFramePr>
        <p:xfrm>
          <a:off x="1649651" y="1381960"/>
          <a:ext cx="8892698" cy="52550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43138">
                  <a:extLst>
                    <a:ext uri="{9D8B030D-6E8A-4147-A177-3AD203B41FA5}">
                      <a16:colId xmlns:a16="http://schemas.microsoft.com/office/drawing/2014/main" val="2415438794"/>
                    </a:ext>
                  </a:extLst>
                </a:gridCol>
                <a:gridCol w="2200928">
                  <a:extLst>
                    <a:ext uri="{9D8B030D-6E8A-4147-A177-3AD203B41FA5}">
                      <a16:colId xmlns:a16="http://schemas.microsoft.com/office/drawing/2014/main" val="2525615848"/>
                    </a:ext>
                  </a:extLst>
                </a:gridCol>
                <a:gridCol w="4948632">
                  <a:extLst>
                    <a:ext uri="{9D8B030D-6E8A-4147-A177-3AD203B41FA5}">
                      <a16:colId xmlns:a16="http://schemas.microsoft.com/office/drawing/2014/main" val="3480442534"/>
                    </a:ext>
                  </a:extLst>
                </a:gridCol>
              </a:tblGrid>
              <a:tr h="115232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D4DFEF">
                        <a:alpha val="3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err="1"/>
                        <a:t>라즈베리파이</a:t>
                      </a:r>
                      <a:r>
                        <a:rPr lang="en-US" altLang="ko-KR" dirty="0"/>
                        <a:t>2</a:t>
                      </a:r>
                    </a:p>
                  </a:txBody>
                  <a:tcPr anchor="ctr">
                    <a:solidFill>
                      <a:srgbClr val="D4DFEF">
                        <a:alpha val="3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인터넷에 접속하여 디스플레이</a:t>
                      </a:r>
                    </a:p>
                  </a:txBody>
                  <a:tcPr anchor="ctr">
                    <a:solidFill>
                      <a:srgbClr val="D4DFEF">
                        <a:alpha val="31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2971631"/>
                  </a:ext>
                </a:extLst>
              </a:tr>
              <a:tr h="774652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D4DFEF">
                        <a:alpha val="3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NODEMCU</a:t>
                      </a:r>
                    </a:p>
                  </a:txBody>
                  <a:tcPr anchor="ctr">
                    <a:solidFill>
                      <a:srgbClr val="D4DFEF">
                        <a:alpha val="3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ESP8266 </a:t>
                      </a:r>
                      <a:r>
                        <a:rPr lang="ko-KR" altLang="en-US" sz="1400" dirty="0"/>
                        <a:t>내장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 err="1"/>
                        <a:t>아두이노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 </a:t>
                      </a:r>
                      <a:r>
                        <a:rPr lang="ko-KR" altLang="en-US" sz="1400" dirty="0" err="1"/>
                        <a:t>파이썬</a:t>
                      </a:r>
                      <a:r>
                        <a:rPr lang="ko-KR" altLang="en-US" sz="1400" dirty="0"/>
                        <a:t> 펌웨어 사용가능</a:t>
                      </a:r>
                      <a:r>
                        <a:rPr lang="en-US" altLang="ko-KR" sz="1400" dirty="0"/>
                        <a:t>.</a:t>
                      </a:r>
                    </a:p>
                    <a:p>
                      <a:r>
                        <a:rPr lang="ko-KR" altLang="en-US" sz="1400" dirty="0" err="1"/>
                        <a:t>센서값을</a:t>
                      </a:r>
                      <a:r>
                        <a:rPr lang="ko-KR" altLang="en-US" sz="1400" dirty="0"/>
                        <a:t> 읽고 무선통신</a:t>
                      </a:r>
                      <a:endParaRPr lang="en-US" altLang="ko-KR" sz="1400" dirty="0"/>
                    </a:p>
                  </a:txBody>
                  <a:tcPr anchor="ctr">
                    <a:solidFill>
                      <a:srgbClr val="D4DFEF">
                        <a:alpha val="31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3829608"/>
                  </a:ext>
                </a:extLst>
              </a:tr>
              <a:tr h="90697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solidFill>
                      <a:srgbClr val="D4DFEF">
                        <a:alpha val="3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  <a:t>라즈베리파이</a:t>
                      </a:r>
                      <a:r>
                        <a:rPr kumimoji="0" lang="ko-KR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  <a:t> 공식 </a:t>
                      </a:r>
                      <a:endParaRPr kumimoji="0" lang="en-US" altLang="ko-KR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  <a:t>7</a:t>
                      </a:r>
                      <a:r>
                        <a:rPr kumimoji="0" lang="ko-KR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  <a:t>인치 디스플레이</a:t>
                      </a:r>
                    </a:p>
                  </a:txBody>
                  <a:tcPr anchor="ctr">
                    <a:solidFill>
                      <a:srgbClr val="D4DFEF">
                        <a:alpha val="3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활동량 디스플레이</a:t>
                      </a:r>
                    </a:p>
                  </a:txBody>
                  <a:tcPr anchor="ctr">
                    <a:solidFill>
                      <a:srgbClr val="D4DFEF">
                        <a:alpha val="31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6512127"/>
                  </a:ext>
                </a:extLst>
              </a:tr>
              <a:tr h="914881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D4DFEF">
                        <a:alpha val="3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HC-SR02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D4DFEF">
                        <a:alpha val="3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초음파센서</a:t>
                      </a:r>
                      <a:endParaRPr lang="en-US" altLang="ko-KR" dirty="0"/>
                    </a:p>
                    <a:p>
                      <a:pPr latinLnBrk="1"/>
                      <a:r>
                        <a:rPr lang="ko-KR" altLang="en-US" dirty="0"/>
                        <a:t>반려동물의 위치 판단</a:t>
                      </a:r>
                    </a:p>
                  </a:txBody>
                  <a:tcPr anchor="ctr">
                    <a:solidFill>
                      <a:srgbClr val="D4DFEF">
                        <a:alpha val="31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8425619"/>
                  </a:ext>
                </a:extLst>
              </a:tr>
              <a:tr h="734564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D4DFEF">
                        <a:alpha val="3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Mpu6050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D4DFEF">
                        <a:alpha val="3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가속도센서</a:t>
                      </a:r>
                      <a:endParaRPr lang="en-US" altLang="ko-KR" dirty="0"/>
                    </a:p>
                    <a:p>
                      <a:pPr latinLnBrk="1"/>
                      <a:r>
                        <a:rPr lang="ko-KR" altLang="en-US" dirty="0"/>
                        <a:t>강아지의 활동량 측정</a:t>
                      </a:r>
                    </a:p>
                  </a:txBody>
                  <a:tcPr anchor="ctr">
                    <a:solidFill>
                      <a:srgbClr val="D4DFEF">
                        <a:alpha val="31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4042521"/>
                  </a:ext>
                </a:extLst>
              </a:tr>
              <a:tr h="77165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D4DFEF">
                        <a:alpha val="3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ISD1820</a:t>
                      </a:r>
                    </a:p>
                  </a:txBody>
                  <a:tcPr anchor="ctr">
                    <a:solidFill>
                      <a:srgbClr val="D4DFEF">
                        <a:alpha val="3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녹음기 스피커 모듈</a:t>
                      </a:r>
                    </a:p>
                  </a:txBody>
                  <a:tcPr anchor="ctr">
                    <a:solidFill>
                      <a:srgbClr val="D4DFEF">
                        <a:alpha val="31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8258333"/>
                  </a:ext>
                </a:extLst>
              </a:tr>
            </a:tbl>
          </a:graphicData>
        </a:graphic>
      </p:graphicFrame>
      <p:pic>
        <p:nvPicPr>
          <p:cNvPr id="29" name="그림 28">
            <a:extLst>
              <a:ext uri="{FF2B5EF4-FFF2-40B4-BE49-F238E27FC236}">
                <a16:creationId xmlns:a16="http://schemas.microsoft.com/office/drawing/2014/main" id="{871AEDC5-9461-4C39-879B-6EE00800E4F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244" t="14365" r="24645" b="16851"/>
          <a:stretch/>
        </p:blipFill>
        <p:spPr>
          <a:xfrm rot="16200000">
            <a:off x="2078197" y="5049656"/>
            <a:ext cx="698714" cy="885018"/>
          </a:xfrm>
          <a:prstGeom prst="rect">
            <a:avLst/>
          </a:prstGeom>
        </p:spPr>
      </p:pic>
      <p:grpSp>
        <p:nvGrpSpPr>
          <p:cNvPr id="30" name="그룹 29">
            <a:extLst>
              <a:ext uri="{FF2B5EF4-FFF2-40B4-BE49-F238E27FC236}">
                <a16:creationId xmlns:a16="http://schemas.microsoft.com/office/drawing/2014/main" id="{975C2AE2-C577-4E6E-970C-856C947CE645}"/>
              </a:ext>
            </a:extLst>
          </p:cNvPr>
          <p:cNvGrpSpPr/>
          <p:nvPr/>
        </p:nvGrpSpPr>
        <p:grpSpPr>
          <a:xfrm>
            <a:off x="1950691" y="1483187"/>
            <a:ext cx="1283826" cy="861287"/>
            <a:chOff x="-2993921" y="-628857"/>
            <a:chExt cx="3055140" cy="2049620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5969B74E-B740-4F58-9207-55FBB2851927}"/>
                </a:ext>
              </a:extLst>
            </p:cNvPr>
            <p:cNvSpPr/>
            <p:nvPr/>
          </p:nvSpPr>
          <p:spPr>
            <a:xfrm>
              <a:off x="-2993921" y="1164415"/>
              <a:ext cx="3055140" cy="25634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00" dirty="0"/>
                <a:t>출처 </a:t>
              </a:r>
              <a:r>
                <a:rPr lang="en-US" altLang="ko-KR" sz="100" dirty="0"/>
                <a:t>: </a:t>
              </a:r>
              <a:r>
                <a:rPr lang="ko-KR" altLang="en-US" sz="100" dirty="0">
                  <a:hlinkClick r:id="rId5"/>
                </a:rPr>
                <a:t>http://www.oddwires.com/nodemcu-v2-esp8266-development-board/</a:t>
              </a:r>
              <a:endParaRPr lang="en-US" altLang="ko-KR" sz="100" dirty="0"/>
            </a:p>
          </p:txBody>
        </p:sp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5AE57205-819F-4C74-8239-E2E65B949C7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907" b="95590" l="1667" r="97417">
                          <a14:foregroundMark x1="6083" y1="20977" x2="8000" y2="74732"/>
                          <a14:foregroundMark x1="8000" y1="74732" x2="23333" y2="89035"/>
                          <a14:foregroundMark x1="23333" y1="89035" x2="41250" y2="88081"/>
                          <a14:foregroundMark x1="41250" y1="88081" x2="44667" y2="88081"/>
                          <a14:foregroundMark x1="49833" y1="90703" x2="14333" y2="73540"/>
                          <a14:foregroundMark x1="14333" y1="73540" x2="6583" y2="49583"/>
                          <a14:foregroundMark x1="6583" y1="49583" x2="6083" y2="24315"/>
                          <a14:foregroundMark x1="6083" y1="24315" x2="3333" y2="77473"/>
                          <a14:foregroundMark x1="3333" y1="77473" x2="4750" y2="91418"/>
                          <a14:foregroundMark x1="5667" y1="80810" x2="3333" y2="84148"/>
                          <a14:foregroundMark x1="1917" y1="81406" x2="2417" y2="88200"/>
                          <a14:foregroundMark x1="2417" y1="81883" x2="1667" y2="89154"/>
                          <a14:foregroundMark x1="44917" y1="86889" x2="42333" y2="85459"/>
                          <a14:foregroundMark x1="52583" y1="88439" x2="53333" y2="88915"/>
                          <a14:foregroundMark x1="53083" y1="87723" x2="51917" y2="83909"/>
                          <a14:foregroundMark x1="46000" y1="85697" x2="55750" y2="84148"/>
                          <a14:foregroundMark x1="44750" y1="85459" x2="56750" y2="85459"/>
                          <a14:foregroundMark x1="45833" y1="88677" x2="56250" y2="88677"/>
                          <a14:foregroundMark x1="40917" y1="91418" x2="52083" y2="92133"/>
                          <a14:foregroundMark x1="42500" y1="94398" x2="53500" y2="94398"/>
                          <a14:foregroundMark x1="41083" y1="94398" x2="53083" y2="94398"/>
                          <a14:foregroundMark x1="41583" y1="95113" x2="53083" y2="95590"/>
                          <a14:foregroundMark x1="67250" y1="93206" x2="81500" y2="92133"/>
                          <a14:foregroundMark x1="74917" y1="94398" x2="88333" y2="94398"/>
                          <a14:foregroundMark x1="86917" y1="94636" x2="86250" y2="71752"/>
                          <a14:foregroundMark x1="86583" y1="93206" x2="86083" y2="68415"/>
                          <a14:foregroundMark x1="87250" y1="94875" x2="88167" y2="64720"/>
                          <a14:foregroundMark x1="88667" y1="88677" x2="87250" y2="75685"/>
                          <a14:foregroundMark x1="89167" y1="72467" x2="89917" y2="74255"/>
                          <a14:foregroundMark x1="84500" y1="80930" x2="72500" y2="83433"/>
                          <a14:foregroundMark x1="76083" y1="73421" x2="76667" y2="73421"/>
                          <a14:foregroundMark x1="81000" y1="76400" x2="78250" y2="78427"/>
                          <a14:foregroundMark x1="78000" y1="75685" x2="77167" y2="72706"/>
                          <a14:foregroundMark x1="72083" y1="72944" x2="78750" y2="70441"/>
                          <a14:foregroundMark x1="84500" y1="50060" x2="82583" y2="48272"/>
                          <a14:foregroundMark x1="81917" y1="41597" x2="81667" y2="66985"/>
                          <a14:foregroundMark x1="81667" y1="66985" x2="82917" y2="40405"/>
                          <a14:foregroundMark x1="82917" y1="40405" x2="85000" y2="55304"/>
                          <a14:foregroundMark x1="83250" y1="41001" x2="91500" y2="53039"/>
                          <a14:foregroundMark x1="93917" y1="50298" x2="92167" y2="46007"/>
                          <a14:foregroundMark x1="94083" y1="45054" x2="85167" y2="46246"/>
                          <a14:foregroundMark x1="95500" y1="44100" x2="96333" y2="56257"/>
                          <a14:foregroundMark x1="96000" y1="59237" x2="90750" y2="58522"/>
                          <a14:foregroundMark x1="95833" y1="56257" x2="90417" y2="42074"/>
                          <a14:foregroundMark x1="93000" y1="43504" x2="96167" y2="43266"/>
                          <a14:foregroundMark x1="96333" y1="43266" x2="89333" y2="44338"/>
                          <a14:foregroundMark x1="92833" y1="42312" x2="96667" y2="42551"/>
                          <a14:foregroundMark x1="92833" y1="42789" x2="89333" y2="42789"/>
                          <a14:foregroundMark x1="90250" y1="41359" x2="94750" y2="41359"/>
                          <a14:foregroundMark x1="96500" y1="41836" x2="89167" y2="41359"/>
                          <a14:foregroundMark x1="96667" y1="41359" x2="86583" y2="40048"/>
                          <a14:foregroundMark x1="97000" y1="41597" x2="97250" y2="59476"/>
                          <a14:foregroundMark x1="97417" y1="40524" x2="86083" y2="41597"/>
                          <a14:foregroundMark x1="96000" y1="40524" x2="87417" y2="39809"/>
                          <a14:foregroundMark x1="94417" y1="39809" x2="85500" y2="39094"/>
                          <a14:foregroundMark x1="96333" y1="40763" x2="85000" y2="40286"/>
                          <a14:foregroundMark x1="97000" y1="38856" x2="95333" y2="45292"/>
                          <a14:foregroundMark x1="46667" y1="5602" x2="50667" y2="14899"/>
                          <a14:foregroundMark x1="50333" y1="7867" x2="46333" y2="3933"/>
                          <a14:foregroundMark x1="46333" y1="3456" x2="52417" y2="11681"/>
                          <a14:foregroundMark x1="52250" y1="5959" x2="52583" y2="10608"/>
                          <a14:foregroundMark x1="51917" y1="3933" x2="51917" y2="3933"/>
                          <a14:foregroundMark x1="52583" y1="3933" x2="51417" y2="3456"/>
                          <a14:foregroundMark x1="51000" y1="2861" x2="51000" y2="2861"/>
                          <a14:foregroundMark x1="49667" y1="1907" x2="49667" y2="1907"/>
                          <a14:foregroundMark x1="52583" y1="2384" x2="52583" y2="2384"/>
                          <a14:foregroundMark x1="66167" y1="8343" x2="66167" y2="8343"/>
                          <a14:foregroundMark x1="67417" y1="9893" x2="66167" y2="251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944385" y="-628857"/>
              <a:ext cx="2732710" cy="1910620"/>
            </a:xfrm>
            <a:prstGeom prst="rect">
              <a:avLst/>
            </a:prstGeom>
          </p:spPr>
        </p:pic>
      </p:grpSp>
      <p:pic>
        <p:nvPicPr>
          <p:cNvPr id="34" name="그림 33">
            <a:extLst>
              <a:ext uri="{FF2B5EF4-FFF2-40B4-BE49-F238E27FC236}">
                <a16:creationId xmlns:a16="http://schemas.microsoft.com/office/drawing/2014/main" id="{9AF78C1E-7D72-4ED0-A0DF-E4075C16C15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24000" y1="27333" x2="24000" y2="27333"/>
                        <a14:foregroundMark x1="22500" y1="24444" x2="45833" y2="40000"/>
                        <a14:foregroundMark x1="45833" y1="40000" x2="36333" y2="28889"/>
                        <a14:foregroundMark x1="36333" y1="28889" x2="29167" y2="41333"/>
                        <a14:foregroundMark x1="29167" y1="41333" x2="43667" y2="48667"/>
                        <a14:foregroundMark x1="43667" y1="48667" x2="55333" y2="37556"/>
                        <a14:foregroundMark x1="55333" y1="37556" x2="43833" y2="26444"/>
                        <a14:foregroundMark x1="43833" y1="26444" x2="31500" y2="34889"/>
                        <a14:foregroundMark x1="31500" y1="34889" x2="40500" y2="51556"/>
                        <a14:foregroundMark x1="40500" y1="51556" x2="55167" y2="50889"/>
                        <a14:foregroundMark x1="55167" y1="50889" x2="65667" y2="39778"/>
                        <a14:foregroundMark x1="65667" y1="39778" x2="53167" y2="27556"/>
                        <a14:foregroundMark x1="53167" y1="27556" x2="40833" y2="30889"/>
                        <a14:foregroundMark x1="40833" y1="30889" x2="35833" y2="45778"/>
                        <a14:foregroundMark x1="35833" y1="45778" x2="46500" y2="60222"/>
                        <a14:foregroundMark x1="46500" y1="60222" x2="65667" y2="58444"/>
                        <a14:foregroundMark x1="65667" y1="58444" x2="75167" y2="46667"/>
                        <a14:foregroundMark x1="75167" y1="46667" x2="62167" y2="39778"/>
                        <a14:foregroundMark x1="62167" y1="39778" x2="51167" y2="47333"/>
                        <a14:foregroundMark x1="51167" y1="47333" x2="48667" y2="63556"/>
                        <a14:foregroundMark x1="48667" y1="63556" x2="60833" y2="52889"/>
                        <a14:foregroundMark x1="60833" y1="52889" x2="55500" y2="36667"/>
                        <a14:foregroundMark x1="55500" y1="36667" x2="39000" y2="39556"/>
                        <a14:foregroundMark x1="39000" y1="39556" x2="33000" y2="54667"/>
                        <a14:foregroundMark x1="33000" y1="54667" x2="42167" y2="66667"/>
                        <a14:foregroundMark x1="42167" y1="66667" x2="54167" y2="64000"/>
                        <a14:foregroundMark x1="54167" y1="64000" x2="63167" y2="53111"/>
                        <a14:foregroundMark x1="63167" y1="53111" x2="63833" y2="36889"/>
                        <a14:foregroundMark x1="63833" y1="36889" x2="62500" y2="35556"/>
                        <a14:foregroundMark x1="52667" y1="23556" x2="40667" y2="22222"/>
                        <a14:foregroundMark x1="40667" y1="22222" x2="29000" y2="26444"/>
                        <a14:foregroundMark x1="29000" y1="26444" x2="26167" y2="24000"/>
                        <a14:foregroundMark x1="32500" y1="28667" x2="58500" y2="23111"/>
                        <a14:foregroundMark x1="58500" y1="23111" x2="69667" y2="29778"/>
                        <a14:foregroundMark x1="69667" y1="29778" x2="67333" y2="61556"/>
                        <a14:foregroundMark x1="67333" y1="61556" x2="69167" y2="44444"/>
                        <a14:foregroundMark x1="69167" y1="44444" x2="69667" y2="62889"/>
                        <a14:foregroundMark x1="69667" y1="62889" x2="70667" y2="45111"/>
                        <a14:foregroundMark x1="70667" y1="45111" x2="73667" y2="64444"/>
                        <a14:foregroundMark x1="73667" y1="64444" x2="74833" y2="46667"/>
                        <a14:foregroundMark x1="74833" y1="46667" x2="76167" y2="66667"/>
                        <a14:foregroundMark x1="76167" y1="66667" x2="78333" y2="51111"/>
                        <a14:foregroundMark x1="78333" y1="51111" x2="74667" y2="71111"/>
                        <a14:foregroundMark x1="74667" y1="71111" x2="73333" y2="49333"/>
                        <a14:foregroundMark x1="73333" y1="49333" x2="75333" y2="64667"/>
                        <a14:foregroundMark x1="75333" y1="64667" x2="80333" y2="33333"/>
                        <a14:foregroundMark x1="80333" y1="33333" x2="74167" y2="19778"/>
                        <a14:foregroundMark x1="74167" y1="19778" x2="67833" y2="20222"/>
                        <a14:foregroundMark x1="77167" y1="22889" x2="65000" y2="23333"/>
                        <a14:foregroundMark x1="65000" y1="23333" x2="57000" y2="36667"/>
                        <a14:foregroundMark x1="57000" y1="36667" x2="68167" y2="46667"/>
                        <a14:foregroundMark x1="68167" y1="46667" x2="78333" y2="37778"/>
                        <a14:foregroundMark x1="78333" y1="37778" x2="77333" y2="21111"/>
                        <a14:foregroundMark x1="76500" y1="27333" x2="67167" y2="38000"/>
                        <a14:foregroundMark x1="67167" y1="38000" x2="76833" y2="28444"/>
                        <a14:foregroundMark x1="76833" y1="28444" x2="73667" y2="34667"/>
                        <a14:foregroundMark x1="75500" y1="31111" x2="64500" y2="36444"/>
                        <a14:foregroundMark x1="64500" y1="36444" x2="63167" y2="38444"/>
                        <a14:foregroundMark x1="66167" y1="60444" x2="55000" y2="68000"/>
                        <a14:foregroundMark x1="55000" y1="68000" x2="41500" y2="70667"/>
                        <a14:foregroundMark x1="41500" y1="70667" x2="29333" y2="65556"/>
                        <a14:foregroundMark x1="29333" y1="65556" x2="28167" y2="49111"/>
                        <a14:foregroundMark x1="28167" y1="49111" x2="22500" y2="64889"/>
                        <a14:foregroundMark x1="22500" y1="64889" x2="27500" y2="47778"/>
                        <a14:foregroundMark x1="27500" y1="47778" x2="21333" y2="61333"/>
                        <a14:foregroundMark x1="21333" y1="61333" x2="26167" y2="44889"/>
                        <a14:foregroundMark x1="26167" y1="44889" x2="36667" y2="54000"/>
                        <a14:foregroundMark x1="36667" y1="54000" x2="35833" y2="52222"/>
                        <a14:foregroundMark x1="30000" y1="36000" x2="27833" y2="33111"/>
                        <a14:foregroundMark x1="57500" y1="64889" x2="66167" y2="71111"/>
                        <a14:foregroundMark x1="67167" y1="70222" x2="48167" y2="65778"/>
                        <a14:foregroundMark x1="39333" y1="59556" x2="40500" y2="54222"/>
                        <a14:foregroundMark x1="41500" y1="54667" x2="42333" y2="64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282" y="3213852"/>
            <a:ext cx="1508398" cy="1131299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EB1F755B-87BD-4AA2-85B0-2F3A696D70D9}"/>
              </a:ext>
            </a:extLst>
          </p:cNvPr>
          <p:cNvSpPr/>
          <p:nvPr/>
        </p:nvSpPr>
        <p:spPr>
          <a:xfrm>
            <a:off x="2191323" y="3181946"/>
            <a:ext cx="754199" cy="1231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" dirty="0"/>
              <a:t>출처 </a:t>
            </a:r>
            <a:r>
              <a:rPr lang="en-US" altLang="ko-KR" sz="200" dirty="0"/>
              <a:t>: </a:t>
            </a:r>
            <a:r>
              <a:rPr lang="ko-KR" altLang="en-US" sz="200" dirty="0">
                <a:hlinkClick r:id="rId10"/>
              </a:rPr>
              <a:t>https://www.devicemart.co.kr/1273487</a:t>
            </a:r>
            <a:endParaRPr lang="en-US" altLang="ko-KR" sz="200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D16777E5-484D-4D81-96D7-A0E9DA26C791}"/>
              </a:ext>
            </a:extLst>
          </p:cNvPr>
          <p:cNvSpPr/>
          <p:nvPr/>
        </p:nvSpPr>
        <p:spPr>
          <a:xfrm>
            <a:off x="1950687" y="4081072"/>
            <a:ext cx="2894573" cy="1077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" dirty="0"/>
              <a:t>출처 </a:t>
            </a:r>
            <a:r>
              <a:rPr lang="en-US" altLang="ko-KR" sz="100" dirty="0"/>
              <a:t>: </a:t>
            </a:r>
            <a:r>
              <a:rPr lang="ko-KR" altLang="en-US" sz="100" dirty="0">
                <a:hlinkClick r:id="rId11"/>
              </a:rPr>
              <a:t>https://namu.wiki/w/%EB%9D%BC%EC%A6%88%EB%B2%A0%EB%A6%AC%20%ED%8C%8C%EC%9D%B4(%EC%BB%B4%ED%93%A8%ED%84%B0</a:t>
            </a:r>
            <a:endParaRPr lang="en-US" altLang="ko-KR" sz="100" dirty="0"/>
          </a:p>
        </p:txBody>
      </p:sp>
      <p:pic>
        <p:nvPicPr>
          <p:cNvPr id="37" name="내용 개체 틀 5">
            <a:extLst>
              <a:ext uri="{FF2B5EF4-FFF2-40B4-BE49-F238E27FC236}">
                <a16:creationId xmlns:a16="http://schemas.microsoft.com/office/drawing/2014/main" id="{C1EDDE7E-9519-4689-95B6-19E8761D75E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7429" b="90476" l="10000" r="90000">
                        <a14:foregroundMark x1="33429" y1="9333" x2="33429" y2="9333"/>
                        <a14:foregroundMark x1="34429" y1="7619" x2="34429" y2="7619"/>
                        <a14:foregroundMark x1="66571" y1="90476" x2="66571" y2="9047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655667">
            <a:off x="1769796" y="2352005"/>
            <a:ext cx="1513734" cy="1135300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5E760E24-1394-4226-96B3-34CF7E0542D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000" l="6143" r="92857">
                        <a14:foregroundMark x1="6143" y1="27857" x2="6143" y2="27857"/>
                        <a14:foregroundMark x1="92857" y1="33286" x2="92857" y2="332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493" y="3866673"/>
            <a:ext cx="1508389" cy="1508389"/>
          </a:xfrm>
          <a:prstGeom prst="rect">
            <a:avLst/>
          </a:prstGeom>
        </p:spPr>
      </p:pic>
      <p:sp>
        <p:nvSpPr>
          <p:cNvPr id="40" name="직사각형 39">
            <a:extLst>
              <a:ext uri="{FF2B5EF4-FFF2-40B4-BE49-F238E27FC236}">
                <a16:creationId xmlns:a16="http://schemas.microsoft.com/office/drawing/2014/main" id="{7783C670-EB02-4C88-9296-5D4A480CA378}"/>
              </a:ext>
            </a:extLst>
          </p:cNvPr>
          <p:cNvSpPr/>
          <p:nvPr/>
        </p:nvSpPr>
        <p:spPr>
          <a:xfrm>
            <a:off x="1971507" y="4829793"/>
            <a:ext cx="6430984" cy="1384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" dirty="0"/>
              <a:t>출처 </a:t>
            </a:r>
            <a:r>
              <a:rPr lang="en-US" altLang="ko-KR" sz="100" dirty="0"/>
              <a:t>: </a:t>
            </a:r>
            <a:r>
              <a:rPr lang="en-US" altLang="ko-KR" sz="100" dirty="0">
                <a:hlinkClick r:id="rId16"/>
              </a:rPr>
              <a:t>http://www.dx.com/p/new-hc-sr04-ultrasonic-sensor-distance-measuring-module-3-3v-5v-compatible-for-arduino-416860#.WgiCbGi0OUk</a:t>
            </a:r>
            <a:endParaRPr lang="en-US" altLang="ko-KR" sz="100" dirty="0"/>
          </a:p>
          <a:p>
            <a:endParaRPr lang="en-US" altLang="ko-KR" sz="100" dirty="0"/>
          </a:p>
          <a:p>
            <a:endParaRPr lang="ko-KR" altLang="en-US" sz="100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4C1A9BC3-5345-42DE-B3C1-6A909BD70273}"/>
              </a:ext>
            </a:extLst>
          </p:cNvPr>
          <p:cNvSpPr/>
          <p:nvPr/>
        </p:nvSpPr>
        <p:spPr>
          <a:xfrm>
            <a:off x="1971507" y="5780942"/>
            <a:ext cx="6096000" cy="10772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00" dirty="0"/>
              <a:t>출처 </a:t>
            </a:r>
            <a:r>
              <a:rPr lang="en-US" altLang="ko-KR" sz="100" dirty="0"/>
              <a:t>: </a:t>
            </a:r>
            <a:r>
              <a:rPr lang="ko-KR" altLang="en-US" sz="100" dirty="0">
                <a:hlinkClick r:id="rId17"/>
              </a:rPr>
              <a:t>https://www.makerlab-electronics.com/product/triple-axis-accelerometer-gyro-breakout-mpu6050/</a:t>
            </a:r>
            <a:endParaRPr lang="en-US" altLang="ko-KR" sz="1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82377F8-6186-4069-9964-07C1BE01448B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10000" b="90000" l="6250" r="90000">
                        <a14:foregroundMark x1="6250" y1="69750" x2="8750" y2="70000"/>
                        <a14:foregroundMark x1="67000" y1="69250" x2="74750" y2="57250"/>
                        <a14:foregroundMark x1="74750" y1="57250" x2="62250" y2="66000"/>
                        <a14:foregroundMark x1="62250" y1="66000" x2="74750" y2="71000"/>
                        <a14:foregroundMark x1="74750" y1="71000" x2="77000" y2="68000"/>
                        <a14:foregroundMark x1="62000" y1="53000" x2="59000" y2="62000"/>
                        <a14:foregroundMark x1="62250" y1="51250" x2="61000" y2="56000"/>
                        <a14:foregroundMark x1="87000" y1="58750" x2="88000" y2="60000"/>
                        <a14:foregroundMark x1="31000" y1="83000" x2="38750" y2="72000"/>
                        <a14:foregroundMark x1="38750" y1="72000" x2="39250" y2="69750"/>
                        <a14:foregroundMark x1="44750" y1="66000" x2="30000" y2="87000"/>
                        <a14:foregroundMark x1="87000" y1="58000" x2="87750" y2="65000"/>
                        <a14:foregroundMark x1="81000" y1="48000" x2="83750" y2="50250"/>
                        <a14:foregroundMark x1="9250" y1="62750" x2="9250" y2="62750"/>
                        <a14:foregroundMark x1="11000" y1="61000" x2="9250" y2="61000"/>
                        <a14:foregroundMark x1="9000" y1="63250" x2="9000" y2="63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0259" r="10401" b="8694"/>
          <a:stretch/>
        </p:blipFill>
        <p:spPr>
          <a:xfrm>
            <a:off x="1835524" y="5890892"/>
            <a:ext cx="1331757" cy="758727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167298A0-0574-4F93-9CA6-42B1F86A2834}"/>
              </a:ext>
            </a:extLst>
          </p:cNvPr>
          <p:cNvSpPr/>
          <p:nvPr/>
        </p:nvSpPr>
        <p:spPr>
          <a:xfrm>
            <a:off x="1686282" y="6465160"/>
            <a:ext cx="1574600" cy="1231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" dirty="0"/>
              <a:t>http://www.11st.co.kr/product/SellerProductDetail.tmall?method=getSellerProductDetail&amp;prdNo=1848475514&amp;NaPm=ct=j9x2m22g|ci=c3deb645f0e75f7351feb6d680def4b08139df82|tr=sls|sn=17703|hk=153a28eb2707832ec138154331982ce7115a2fd0&amp;utm_term=&amp;utm_campaign=%B3%D7%C0%CC%B9%F6pc_%B0%A1%B0%DD%BA%F1%B1%B3%B1%E2%BA%BB&amp;utm_source=%B3%D7%C0%CC%B9%F6_PC_PCS&amp;utm_medium=%B0%A1%B0%DD%BA%F1%B1%B3</a:t>
            </a:r>
            <a:endParaRPr lang="en-US" altLang="ko-KR" sz="100" dirty="0"/>
          </a:p>
        </p:txBody>
      </p:sp>
    </p:spTree>
    <p:extLst>
      <p:ext uri="{BB962C8B-B14F-4D97-AF65-F5344CB8AC3E}">
        <p14:creationId xmlns:p14="http://schemas.microsoft.com/office/powerpoint/2010/main" val="3523424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:a16="http://schemas.microsoft.com/office/drawing/2014/main" id="{06E54FF3-AE38-4E97-8C4E-04184B38C0D0}"/>
              </a:ext>
            </a:extLst>
          </p:cNvPr>
          <p:cNvGrpSpPr/>
          <p:nvPr/>
        </p:nvGrpSpPr>
        <p:grpSpPr>
          <a:xfrm>
            <a:off x="3940273" y="3044283"/>
            <a:ext cx="4715591" cy="3524553"/>
            <a:chOff x="1191373" y="3809816"/>
            <a:chExt cx="4109349" cy="3071432"/>
          </a:xfrm>
        </p:grpSpPr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99F65A4D-326C-4848-9583-3F937C0D6E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286" b="90357" l="10000" r="90000">
                          <a14:foregroundMark x1="65000" y1="83571" x2="63929" y2="90714"/>
                          <a14:foregroundMark x1="67500" y1="80000" x2="67500" y2="80000"/>
                          <a14:foregroundMark x1="68214" y1="77143" x2="68214" y2="77143"/>
                          <a14:foregroundMark x1="68214" y1="73214" x2="68214" y2="73214"/>
                          <a14:foregroundMark x1="67500" y1="74643" x2="67500" y2="74643"/>
                          <a14:foregroundMark x1="69286" y1="72143" x2="68929" y2="72500"/>
                          <a14:foregroundMark x1="68571" y1="68929" x2="68571" y2="70714"/>
                          <a14:foregroundMark x1="67857" y1="67857" x2="67500" y2="66071"/>
                          <a14:foregroundMark x1="69643" y1="67857" x2="67857" y2="61429"/>
                          <a14:foregroundMark x1="69643" y1="64643" x2="68929" y2="59643"/>
                          <a14:foregroundMark x1="70357" y1="9286" x2="70357" y2="9286"/>
                          <a14:foregroundMark x1="63214" y1="26071" x2="54286" y2="30357"/>
                          <a14:foregroundMark x1="65714" y1="25000" x2="52857" y2="3035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1373" y="3809816"/>
              <a:ext cx="3071432" cy="3071432"/>
            </a:xfrm>
            <a:prstGeom prst="rect">
              <a:avLst/>
            </a:prstGeom>
          </p:spPr>
        </p:pic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84FC1D7A-FB92-479B-8B81-99D011BC0B2D}"/>
                </a:ext>
              </a:extLst>
            </p:cNvPr>
            <p:cNvSpPr/>
            <p:nvPr/>
          </p:nvSpPr>
          <p:spPr>
            <a:xfrm>
              <a:off x="2185629" y="6555047"/>
              <a:ext cx="3115093" cy="10772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00" dirty="0"/>
                <a:t>http://category.gmarket.co.kr/listview/List.aspx?gdsc_cd=300026409</a:t>
              </a: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1787455" y="195231"/>
            <a:ext cx="1584176" cy="3362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6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  <a:cs typeface="+mj-cs"/>
              </a:rPr>
              <a:t>사용 부품</a:t>
            </a:r>
          </a:p>
        </p:txBody>
      </p:sp>
      <p:cxnSp>
        <p:nvCxnSpPr>
          <p:cNvPr id="20" name="직선 연결선 19"/>
          <p:cNvCxnSpPr/>
          <p:nvPr/>
        </p:nvCxnSpPr>
        <p:spPr>
          <a:xfrm>
            <a:off x="1888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1766307" y="751449"/>
            <a:ext cx="4184550" cy="580926"/>
          </a:xfrm>
        </p:spPr>
        <p:txBody>
          <a:bodyPr>
            <a:noAutofit/>
          </a:bodyPr>
          <a:lstStyle/>
          <a:p>
            <a:pPr algn="l">
              <a:defRPr/>
            </a:pPr>
            <a:r>
              <a:rPr lang="en-US" altLang="ko-KR" sz="5000" b="1" spc="-150" dirty="0">
                <a:solidFill>
                  <a:schemeClr val="accent4">
                    <a:lumMod val="50000"/>
                  </a:schemeClr>
                </a:solidFill>
              </a:rPr>
              <a:t>What?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801411" y="195231"/>
            <a:ext cx="158417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fld id="{DBA1376A-1BCE-4C3B-85BD-05D751D6B156}" type="slidenum">
              <a:rPr lang="en-US" altLang="ko-KR" sz="800" spc="-3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  <a:cs typeface="+mj-cs"/>
              </a:rPr>
              <a:pPr algn="r">
                <a:defRPr/>
              </a:pPr>
              <a:t>6</a:t>
            </a:fld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  <a:cs typeface="+mj-cs"/>
              </a:rPr>
              <a:t> / 12</a:t>
            </a:r>
          </a:p>
        </p:txBody>
      </p:sp>
      <p:pic>
        <p:nvPicPr>
          <p:cNvPr id="21" name="내용 개체 틀 5">
            <a:extLst>
              <a:ext uri="{FF2B5EF4-FFF2-40B4-BE49-F238E27FC236}">
                <a16:creationId xmlns:a16="http://schemas.microsoft.com/office/drawing/2014/main" id="{573D43BA-AC9F-4E3A-B196-321E019C84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2613" y="3429000"/>
            <a:ext cx="1873865" cy="1405399"/>
          </a:xfr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85E3863C-A4CD-4D08-90B5-B5867379B23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244" t="14365" r="24645" b="16851"/>
          <a:stretch/>
        </p:blipFill>
        <p:spPr>
          <a:xfrm>
            <a:off x="7122542" y="5075914"/>
            <a:ext cx="625202" cy="791905"/>
          </a:xfrm>
          <a:prstGeom prst="rect">
            <a:avLst/>
          </a:prstGeom>
        </p:spPr>
      </p:pic>
      <p:grpSp>
        <p:nvGrpSpPr>
          <p:cNvPr id="38" name="그룹 37">
            <a:extLst>
              <a:ext uri="{FF2B5EF4-FFF2-40B4-BE49-F238E27FC236}">
                <a16:creationId xmlns:a16="http://schemas.microsoft.com/office/drawing/2014/main" id="{3923D8F5-8581-4353-978D-5C37D9F884AA}"/>
              </a:ext>
            </a:extLst>
          </p:cNvPr>
          <p:cNvGrpSpPr/>
          <p:nvPr/>
        </p:nvGrpSpPr>
        <p:grpSpPr>
          <a:xfrm>
            <a:off x="10518076" y="3092922"/>
            <a:ext cx="914278" cy="1713638"/>
            <a:chOff x="8321333" y="2126327"/>
            <a:chExt cx="541464" cy="1014870"/>
          </a:xfrm>
        </p:grpSpPr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69F6CAAF-B315-4726-BA75-B7FBFB638D9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28873" y="2614811"/>
              <a:ext cx="526385" cy="526386"/>
            </a:xfrm>
            <a:prstGeom prst="rect">
              <a:avLst/>
            </a:prstGeom>
          </p:spPr>
        </p:pic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120F82E4-5889-4564-8C08-C57802932E7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21333" y="2126327"/>
              <a:ext cx="541464" cy="541465"/>
            </a:xfrm>
            <a:prstGeom prst="rect">
              <a:avLst/>
            </a:prstGeom>
          </p:spPr>
        </p:pic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27C5B6A7-2FE0-43EE-BF73-292BC7203FBA}"/>
              </a:ext>
            </a:extLst>
          </p:cNvPr>
          <p:cNvSpPr txBox="1"/>
          <p:nvPr/>
        </p:nvSpPr>
        <p:spPr>
          <a:xfrm>
            <a:off x="1673924" y="1918398"/>
            <a:ext cx="7127487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AutoNum type="arabicPeriod"/>
              <a:defRPr/>
            </a:pP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웹서버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클라이언트 구축하고 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TCP/IP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이용해 데이터 전송</a:t>
            </a:r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457200" indent="-457200">
              <a:buAutoNum type="arabicPeriod"/>
              <a:defRPr/>
            </a:pP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활동량 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= x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축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y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축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z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축 가속도계의 초당 값 변화를 제곱하여 더한 값에 제곱근</a:t>
            </a:r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457200" indent="-457200">
              <a:buAutoNum type="arabicPeriod"/>
              <a:defRPr/>
            </a:pP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노이즈 제거를 위해 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9:1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상보필터 적용</a:t>
            </a:r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151912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그룹 46">
            <a:extLst>
              <a:ext uri="{FF2B5EF4-FFF2-40B4-BE49-F238E27FC236}">
                <a16:creationId xmlns:a16="http://schemas.microsoft.com/office/drawing/2014/main" id="{31D432C3-DAD9-4DB6-89FF-BAC28F869ECD}"/>
              </a:ext>
            </a:extLst>
          </p:cNvPr>
          <p:cNvGrpSpPr/>
          <p:nvPr/>
        </p:nvGrpSpPr>
        <p:grpSpPr>
          <a:xfrm>
            <a:off x="746112" y="2148127"/>
            <a:ext cx="4901270" cy="4988176"/>
            <a:chOff x="7936066" y="3632075"/>
            <a:chExt cx="4308978" cy="4308978"/>
          </a:xfrm>
        </p:grpSpPr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BCAAD2F8-6CED-4BA1-BA9C-3525DB0209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250" b="89844" l="9961" r="89844">
                          <a14:foregroundMark x1="39355" y1="9863" x2="44922" y2="14258"/>
                          <a14:foregroundMark x1="44922" y1="14258" x2="44922" y2="14258"/>
                          <a14:foregroundMark x1="36230" y1="9180" x2="42773" y2="13086"/>
                          <a14:foregroundMark x1="42773" y1="13086" x2="43066" y2="13086"/>
                          <a14:foregroundMark x1="37891" y1="10742" x2="45313" y2="9180"/>
                          <a14:foregroundMark x1="45313" y1="9180" x2="53418" y2="9570"/>
                          <a14:foregroundMark x1="53418" y1="9570" x2="61426" y2="9180"/>
                          <a14:foregroundMark x1="61426" y1="9180" x2="75488" y2="10742"/>
                          <a14:foregroundMark x1="75488" y1="10742" x2="67480" y2="18164"/>
                          <a14:foregroundMark x1="71484" y1="11426" x2="56543" y2="11621"/>
                          <a14:foregroundMark x1="56543" y1="11621" x2="49707" y2="8496"/>
                          <a14:foregroundMark x1="49707" y1="8496" x2="37402" y2="8984"/>
                          <a14:foregroundMark x1="37891" y1="13477" x2="36133" y2="11914"/>
                          <a14:foregroundMark x1="36426" y1="12500" x2="34863" y2="10938"/>
                          <a14:foregroundMark x1="39755" y1="21484" x2="42383" y2="17773"/>
                          <a14:foregroundMark x1="11816" y1="60938" x2="39755" y2="21484"/>
                          <a14:foregroundMark x1="41113" y1="19141" x2="22461" y2="45117"/>
                          <a14:foregroundMark x1="40487" y1="19043" x2="38379" y2="22754"/>
                          <a14:foregroundMark x1="40820" y1="18457" x2="40487" y2="19043"/>
                          <a14:foregroundMark x1="38867" y1="21484" x2="34961" y2="28027"/>
                          <a14:foregroundMark x1="42676" y1="7813" x2="57227" y2="6250"/>
                          <a14:foregroundMark x1="57227" y1="6250" x2="69434" y2="8496"/>
                          <a14:foregroundMark x1="47461" y1="37793" x2="45508" y2="52539"/>
                          <a14:foregroundMark x1="45508" y1="52539" x2="41406" y2="58789"/>
                          <a14:foregroundMark x1="44629" y1="64551" x2="52051" y2="64453"/>
                          <a14:foregroundMark x1="52051" y1="64453" x2="59180" y2="64453"/>
                          <a14:foregroundMark x1="59180" y1="64453" x2="74023" y2="63770"/>
                          <a14:foregroundMark x1="74023" y1="63770" x2="79883" y2="61523"/>
                          <a14:foregroundMark x1="52246" y1="65137" x2="67480" y2="63770"/>
                          <a14:foregroundMark x1="37793" y1="61230" x2="38477" y2="61133"/>
                          <a14:foregroundMark x1="36914" y1="61816" x2="36914" y2="61816"/>
                          <a14:foregroundMark x1="35742" y1="61816" x2="35742" y2="61816"/>
                          <a14:foregroundMark x1="35742" y1="62402" x2="35742" y2="62402"/>
                          <a14:foregroundMark x1="79883" y1="62598" x2="77930" y2="63477"/>
                          <a14:foregroundMark x1="70703" y1="64551" x2="70703" y2="64551"/>
                          <a14:foregroundMark x1="64746" y1="65039" x2="64746" y2="65039"/>
                          <a14:foregroundMark x1="67188" y1="64844" x2="67188" y2="64844"/>
                          <a14:foregroundMark x1="43359" y1="64453" x2="43359" y2="64453"/>
                          <a14:foregroundMark x1="39063" y1="63867" x2="39063" y2="63867"/>
                          <a14:foregroundMark x1="36230" y1="62891" x2="36230" y2="62891"/>
                          <a14:foregroundMark x1="35449" y1="61914" x2="35449" y2="61914"/>
                          <a14:backgroundMark x1="37891" y1="27734" x2="27734" y2="45117"/>
                          <a14:backgroundMark x1="42383" y1="26953" x2="42480" y2="33203"/>
                          <a14:backgroundMark x1="41797" y1="24316" x2="40723" y2="27344"/>
                          <a14:backgroundMark x1="42090" y1="22754" x2="42383" y2="25293"/>
                          <a14:backgroundMark x1="37500" y1="17383" x2="36621" y2="18457"/>
                          <a14:backgroundMark x1="38477" y1="18848" x2="38477" y2="18848"/>
                          <a14:backgroundMark x1="39258" y1="19043" x2="39258" y2="19043"/>
                          <a14:backgroundMark x1="41211" y1="21484" x2="41211" y2="21484"/>
                          <a14:backgroundMark x1="18164" y1="65723" x2="18164" y2="65723"/>
                          <a14:backgroundMark x1="27246" y1="65234" x2="21094" y2="6455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36066" y="3632075"/>
              <a:ext cx="4308978" cy="4308978"/>
            </a:xfrm>
            <a:prstGeom prst="rect">
              <a:avLst/>
            </a:prstGeom>
          </p:spPr>
        </p:pic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2CA3B22B-22BC-46CA-AB72-C29CCC75CA91}"/>
                </a:ext>
              </a:extLst>
            </p:cNvPr>
            <p:cNvSpPr/>
            <p:nvPr/>
          </p:nvSpPr>
          <p:spPr>
            <a:xfrm>
              <a:off x="9951798" y="6208319"/>
              <a:ext cx="961844" cy="1312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00" dirty="0"/>
                <a:t>https://ko.depositphotos.com/118982340/stock-illustration-interactive-laser-toy-for-cats.html</a:t>
              </a: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1787455" y="195231"/>
            <a:ext cx="1584176" cy="3362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6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  <a:cs typeface="+mj-cs"/>
              </a:rPr>
              <a:t>사용 부품</a:t>
            </a:r>
          </a:p>
        </p:txBody>
      </p:sp>
      <p:cxnSp>
        <p:nvCxnSpPr>
          <p:cNvPr id="20" name="직선 연결선 19"/>
          <p:cNvCxnSpPr/>
          <p:nvPr/>
        </p:nvCxnSpPr>
        <p:spPr>
          <a:xfrm>
            <a:off x="1888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8801411" y="195231"/>
            <a:ext cx="158417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fld id="{DBA1376A-1BCE-4C3B-85BD-05D751D6B156}" type="slidenum">
              <a:rPr lang="en-US" altLang="ko-KR" sz="800" spc="-3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  <a:cs typeface="+mj-cs"/>
              </a:rPr>
              <a:pPr algn="r">
                <a:defRPr/>
              </a:pPr>
              <a:t>7</a:t>
            </a:fld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  <a:cs typeface="+mj-cs"/>
              </a:rPr>
              <a:t> / 12</a:t>
            </a:r>
          </a:p>
        </p:txBody>
      </p:sp>
      <p:pic>
        <p:nvPicPr>
          <p:cNvPr id="44" name="내용 개체 틀 5">
            <a:extLst>
              <a:ext uri="{FF2B5EF4-FFF2-40B4-BE49-F238E27FC236}">
                <a16:creationId xmlns:a16="http://schemas.microsoft.com/office/drawing/2014/main" id="{60A0D74E-6D05-4265-8210-124A80D5B5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8519" y="5791808"/>
            <a:ext cx="1224453" cy="918340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7008C4B6-0185-497E-B9D6-0A8CEACA8073}"/>
              </a:ext>
            </a:extLst>
          </p:cNvPr>
          <p:cNvGrpSpPr/>
          <p:nvPr/>
        </p:nvGrpSpPr>
        <p:grpSpPr>
          <a:xfrm>
            <a:off x="4132972" y="3648978"/>
            <a:ext cx="763594" cy="533879"/>
            <a:chOff x="9371889" y="2565844"/>
            <a:chExt cx="1865504" cy="1304298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A3E45D0E-8873-4490-BFC1-2B0E31A5EA8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907" b="95590" l="1667" r="97417">
                          <a14:foregroundMark x1="6083" y1="20977" x2="8000" y2="74732"/>
                          <a14:foregroundMark x1="8000" y1="74732" x2="23333" y2="89035"/>
                          <a14:foregroundMark x1="23333" y1="89035" x2="41250" y2="88081"/>
                          <a14:foregroundMark x1="41250" y1="88081" x2="44667" y2="88081"/>
                          <a14:foregroundMark x1="49833" y1="90703" x2="14333" y2="73540"/>
                          <a14:foregroundMark x1="14333" y1="73540" x2="6583" y2="49583"/>
                          <a14:foregroundMark x1="6583" y1="49583" x2="6083" y2="24315"/>
                          <a14:foregroundMark x1="6083" y1="24315" x2="3333" y2="77473"/>
                          <a14:foregroundMark x1="3333" y1="77473" x2="4750" y2="91418"/>
                          <a14:foregroundMark x1="5667" y1="80810" x2="3333" y2="84148"/>
                          <a14:foregroundMark x1="1917" y1="81406" x2="2417" y2="88200"/>
                          <a14:foregroundMark x1="2417" y1="81883" x2="1667" y2="89154"/>
                          <a14:foregroundMark x1="44917" y1="86889" x2="42333" y2="85459"/>
                          <a14:foregroundMark x1="52583" y1="88439" x2="53333" y2="88915"/>
                          <a14:foregroundMark x1="53083" y1="87723" x2="51917" y2="83909"/>
                          <a14:foregroundMark x1="46000" y1="85697" x2="55750" y2="84148"/>
                          <a14:foregroundMark x1="44750" y1="85459" x2="56750" y2="85459"/>
                          <a14:foregroundMark x1="45833" y1="88677" x2="56250" y2="88677"/>
                          <a14:foregroundMark x1="40917" y1="91418" x2="52083" y2="92133"/>
                          <a14:foregroundMark x1="42500" y1="94398" x2="53500" y2="94398"/>
                          <a14:foregroundMark x1="41083" y1="94398" x2="53083" y2="94398"/>
                          <a14:foregroundMark x1="41583" y1="95113" x2="53083" y2="95590"/>
                          <a14:foregroundMark x1="67250" y1="93206" x2="81500" y2="92133"/>
                          <a14:foregroundMark x1="74917" y1="94398" x2="88333" y2="94398"/>
                          <a14:foregroundMark x1="86917" y1="94636" x2="86250" y2="71752"/>
                          <a14:foregroundMark x1="86583" y1="93206" x2="86083" y2="68415"/>
                          <a14:foregroundMark x1="87250" y1="94875" x2="88167" y2="64720"/>
                          <a14:foregroundMark x1="88667" y1="88677" x2="87250" y2="75685"/>
                          <a14:foregroundMark x1="89167" y1="72467" x2="89917" y2="74255"/>
                          <a14:foregroundMark x1="84500" y1="80930" x2="72500" y2="83433"/>
                          <a14:foregroundMark x1="76083" y1="73421" x2="76667" y2="73421"/>
                          <a14:foregroundMark x1="81000" y1="76400" x2="78250" y2="78427"/>
                          <a14:foregroundMark x1="78000" y1="75685" x2="77167" y2="72706"/>
                          <a14:foregroundMark x1="72083" y1="72944" x2="78750" y2="70441"/>
                          <a14:foregroundMark x1="84500" y1="50060" x2="82583" y2="48272"/>
                          <a14:foregroundMark x1="81917" y1="41597" x2="81667" y2="66985"/>
                          <a14:foregroundMark x1="81667" y1="66985" x2="82917" y2="40405"/>
                          <a14:foregroundMark x1="82917" y1="40405" x2="85000" y2="55304"/>
                          <a14:foregroundMark x1="83250" y1="41001" x2="91500" y2="53039"/>
                          <a14:foregroundMark x1="93917" y1="50298" x2="92167" y2="46007"/>
                          <a14:foregroundMark x1="94083" y1="45054" x2="85167" y2="46246"/>
                          <a14:foregroundMark x1="95500" y1="44100" x2="96333" y2="56257"/>
                          <a14:foregroundMark x1="96000" y1="59237" x2="90750" y2="58522"/>
                          <a14:foregroundMark x1="95833" y1="56257" x2="90417" y2="42074"/>
                          <a14:foregroundMark x1="93000" y1="43504" x2="96167" y2="43266"/>
                          <a14:foregroundMark x1="96333" y1="43266" x2="89333" y2="44338"/>
                          <a14:foregroundMark x1="92833" y1="42312" x2="96667" y2="42551"/>
                          <a14:foregroundMark x1="92833" y1="42789" x2="89333" y2="42789"/>
                          <a14:foregroundMark x1="90250" y1="41359" x2="94750" y2="41359"/>
                          <a14:foregroundMark x1="96500" y1="41836" x2="89167" y2="41359"/>
                          <a14:foregroundMark x1="96667" y1="41359" x2="86583" y2="40048"/>
                          <a14:foregroundMark x1="97000" y1="41597" x2="97250" y2="59476"/>
                          <a14:foregroundMark x1="97417" y1="40524" x2="86083" y2="41597"/>
                          <a14:foregroundMark x1="96000" y1="40524" x2="87417" y2="39809"/>
                          <a14:foregroundMark x1="94417" y1="39809" x2="85500" y2="39094"/>
                          <a14:foregroundMark x1="96333" y1="40763" x2="85000" y2="40286"/>
                          <a14:foregroundMark x1="97000" y1="38856" x2="95333" y2="45292"/>
                          <a14:foregroundMark x1="46667" y1="5602" x2="50667" y2="14899"/>
                          <a14:foregroundMark x1="50333" y1="7867" x2="46333" y2="3933"/>
                          <a14:foregroundMark x1="46333" y1="3456" x2="52417" y2="11681"/>
                          <a14:foregroundMark x1="52250" y1="5959" x2="52583" y2="10608"/>
                          <a14:foregroundMark x1="51917" y1="3933" x2="51917" y2="3933"/>
                          <a14:foregroundMark x1="52583" y1="3933" x2="51417" y2="3456"/>
                          <a14:foregroundMark x1="51000" y1="2861" x2="51000" y2="2861"/>
                          <a14:foregroundMark x1="49667" y1="1907" x2="49667" y2="1907"/>
                          <a14:foregroundMark x1="52583" y1="2384" x2="52583" y2="2384"/>
                          <a14:foregroundMark x1="66167" y1="8343" x2="66167" y2="8343"/>
                          <a14:foregroundMark x1="67417" y1="9893" x2="66167" y2="251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71889" y="2565844"/>
              <a:ext cx="1865504" cy="1304298"/>
            </a:xfrm>
            <a:prstGeom prst="rect">
              <a:avLst/>
            </a:prstGeom>
          </p:spPr>
        </p:pic>
        <p:pic>
          <p:nvPicPr>
            <p:cNvPr id="45" name="그림 44">
              <a:extLst>
                <a:ext uri="{FF2B5EF4-FFF2-40B4-BE49-F238E27FC236}">
                  <a16:creationId xmlns:a16="http://schemas.microsoft.com/office/drawing/2014/main" id="{CE8372AD-A14B-470C-8AD5-4D1765B4A69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96313" y="3086500"/>
              <a:ext cx="330337" cy="342500"/>
            </a:xfrm>
            <a:prstGeom prst="rect">
              <a:avLst/>
            </a:prstGeom>
          </p:spPr>
        </p:pic>
      </p:grpSp>
      <p:pic>
        <p:nvPicPr>
          <p:cNvPr id="46" name="그림 45">
            <a:extLst>
              <a:ext uri="{FF2B5EF4-FFF2-40B4-BE49-F238E27FC236}">
                <a16:creationId xmlns:a16="http://schemas.microsoft.com/office/drawing/2014/main" id="{69A60ED9-8D7B-4ACA-BABD-07B2BE3C6A1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8286" r="95714">
                        <a14:foregroundMark x1="8286" y1="31571" x2="9714" y2="52000"/>
                        <a14:foregroundMark x1="90571" y1="35857" x2="88429" y2="64286"/>
                        <a14:foregroundMark x1="92000" y1="29429" x2="95714" y2="468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3140" y="5130449"/>
            <a:ext cx="654050" cy="654050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5658C99E-0B2F-4700-9268-8200D8151DC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8000" r="94571">
                        <a14:foregroundMark x1="8000" y1="33714" x2="10143" y2="58429"/>
                        <a14:foregroundMark x1="90286" y1="33714" x2="91000" y2="60000"/>
                        <a14:foregroundMark x1="91000" y1="31571" x2="94571" y2="607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163" y="5130449"/>
            <a:ext cx="654050" cy="654050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FB121B93-FABB-459C-83EC-CC29D6212A1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5286" r="93429">
                        <a14:foregroundMark x1="5286" y1="28143" x2="6714" y2="57286"/>
                        <a14:foregroundMark x1="89000" y1="31000" x2="89714" y2="64571"/>
                        <a14:foregroundMark x1="93429" y1="33286" x2="91286" y2="558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3513" y="5129115"/>
            <a:ext cx="654050" cy="65405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DA3C43A5-6C35-4A18-9B7C-5A77932DB46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10000" r="90000">
                        <a14:foregroundMark x1="24000" y1="27333" x2="24000" y2="27333"/>
                        <a14:foregroundMark x1="22500" y1="24444" x2="45833" y2="40000"/>
                        <a14:foregroundMark x1="45833" y1="40000" x2="36333" y2="28889"/>
                        <a14:foregroundMark x1="36333" y1="28889" x2="29167" y2="41333"/>
                        <a14:foregroundMark x1="29167" y1="41333" x2="43667" y2="48667"/>
                        <a14:foregroundMark x1="43667" y1="48667" x2="55333" y2="37556"/>
                        <a14:foregroundMark x1="55333" y1="37556" x2="43833" y2="26444"/>
                        <a14:foregroundMark x1="43833" y1="26444" x2="31500" y2="34889"/>
                        <a14:foregroundMark x1="31500" y1="34889" x2="40500" y2="51556"/>
                        <a14:foregroundMark x1="40500" y1="51556" x2="55167" y2="50889"/>
                        <a14:foregroundMark x1="55167" y1="50889" x2="65667" y2="39778"/>
                        <a14:foregroundMark x1="65667" y1="39778" x2="53167" y2="27556"/>
                        <a14:foregroundMark x1="53167" y1="27556" x2="40833" y2="30889"/>
                        <a14:foregroundMark x1="40833" y1="30889" x2="35833" y2="45778"/>
                        <a14:foregroundMark x1="35833" y1="45778" x2="46500" y2="60222"/>
                        <a14:foregroundMark x1="46500" y1="60222" x2="65667" y2="58444"/>
                        <a14:foregroundMark x1="65667" y1="58444" x2="75167" y2="46667"/>
                        <a14:foregroundMark x1="75167" y1="46667" x2="62167" y2="39778"/>
                        <a14:foregroundMark x1="62167" y1="39778" x2="51167" y2="47333"/>
                        <a14:foregroundMark x1="51167" y1="47333" x2="48667" y2="63556"/>
                        <a14:foregroundMark x1="48667" y1="63556" x2="60833" y2="52889"/>
                        <a14:foregroundMark x1="60833" y1="52889" x2="55500" y2="36667"/>
                        <a14:foregroundMark x1="55500" y1="36667" x2="39000" y2="39556"/>
                        <a14:foregroundMark x1="39000" y1="39556" x2="33000" y2="54667"/>
                        <a14:foregroundMark x1="33000" y1="54667" x2="42167" y2="66667"/>
                        <a14:foregroundMark x1="42167" y1="66667" x2="54167" y2="64000"/>
                        <a14:foregroundMark x1="54167" y1="64000" x2="63167" y2="53111"/>
                        <a14:foregroundMark x1="63167" y1="53111" x2="63833" y2="36889"/>
                        <a14:foregroundMark x1="63833" y1="36889" x2="62500" y2="35556"/>
                        <a14:foregroundMark x1="52667" y1="23556" x2="40667" y2="22222"/>
                        <a14:foregroundMark x1="40667" y1="22222" x2="29000" y2="26444"/>
                        <a14:foregroundMark x1="29000" y1="26444" x2="26167" y2="24000"/>
                        <a14:foregroundMark x1="32500" y1="28667" x2="58500" y2="23111"/>
                        <a14:foregroundMark x1="58500" y1="23111" x2="69667" y2="29778"/>
                        <a14:foregroundMark x1="69667" y1="29778" x2="67333" y2="61556"/>
                        <a14:foregroundMark x1="67333" y1="61556" x2="69167" y2="44444"/>
                        <a14:foregroundMark x1="69167" y1="44444" x2="69667" y2="62889"/>
                        <a14:foregroundMark x1="69667" y1="62889" x2="70667" y2="45111"/>
                        <a14:foregroundMark x1="70667" y1="45111" x2="73667" y2="64444"/>
                        <a14:foregroundMark x1="73667" y1="64444" x2="74833" y2="46667"/>
                        <a14:foregroundMark x1="74833" y1="46667" x2="76167" y2="66667"/>
                        <a14:foregroundMark x1="76167" y1="66667" x2="78333" y2="51111"/>
                        <a14:foregroundMark x1="78333" y1="51111" x2="74667" y2="71111"/>
                        <a14:foregroundMark x1="74667" y1="71111" x2="73333" y2="49333"/>
                        <a14:foregroundMark x1="73333" y1="49333" x2="75333" y2="64667"/>
                        <a14:foregroundMark x1="75333" y1="64667" x2="80333" y2="33333"/>
                        <a14:foregroundMark x1="80333" y1="33333" x2="74167" y2="19778"/>
                        <a14:foregroundMark x1="74167" y1="19778" x2="67833" y2="20222"/>
                        <a14:foregroundMark x1="77167" y1="22889" x2="65000" y2="23333"/>
                        <a14:foregroundMark x1="65000" y1="23333" x2="57000" y2="36667"/>
                        <a14:foregroundMark x1="57000" y1="36667" x2="68167" y2="46667"/>
                        <a14:foregroundMark x1="68167" y1="46667" x2="78333" y2="37778"/>
                        <a14:foregroundMark x1="78333" y1="37778" x2="77333" y2="21111"/>
                        <a14:foregroundMark x1="76500" y1="27333" x2="67167" y2="38000"/>
                        <a14:foregroundMark x1="67167" y1="38000" x2="76833" y2="28444"/>
                        <a14:foregroundMark x1="76833" y1="28444" x2="73667" y2="34667"/>
                        <a14:foregroundMark x1="75500" y1="31111" x2="64500" y2="36444"/>
                        <a14:foregroundMark x1="64500" y1="36444" x2="63167" y2="38444"/>
                        <a14:foregroundMark x1="66167" y1="60444" x2="55000" y2="68000"/>
                        <a14:foregroundMark x1="55000" y1="68000" x2="41500" y2="70667"/>
                        <a14:foregroundMark x1="41500" y1="70667" x2="29333" y2="65556"/>
                        <a14:foregroundMark x1="29333" y1="65556" x2="28167" y2="49111"/>
                        <a14:foregroundMark x1="28167" y1="49111" x2="22500" y2="64889"/>
                        <a14:foregroundMark x1="22500" y1="64889" x2="27500" y2="47778"/>
                        <a14:foregroundMark x1="27500" y1="47778" x2="21333" y2="61333"/>
                        <a14:foregroundMark x1="21333" y1="61333" x2="26167" y2="44889"/>
                        <a14:foregroundMark x1="26167" y1="44889" x2="36667" y2="54000"/>
                        <a14:foregroundMark x1="36667" y1="54000" x2="35833" y2="52222"/>
                        <a14:foregroundMark x1="30000" y1="36000" x2="27833" y2="33111"/>
                        <a14:foregroundMark x1="57500" y1="64889" x2="66167" y2="71111"/>
                        <a14:foregroundMark x1="67167" y1="70222" x2="48167" y2="65778"/>
                        <a14:foregroundMark x1="39333" y1="59556" x2="40500" y2="54222"/>
                        <a14:foregroundMark x1="41500" y1="54667" x2="42333" y2="64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3944" y="2875186"/>
            <a:ext cx="1524000" cy="1143000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BC9FD901-6728-4BE5-B47E-099D7B55BB06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10000" b="90000" l="6250" r="90000">
                        <a14:foregroundMark x1="6250" y1="69750" x2="8750" y2="70000"/>
                        <a14:foregroundMark x1="67000" y1="69250" x2="74750" y2="57250"/>
                        <a14:foregroundMark x1="74750" y1="57250" x2="62250" y2="66000"/>
                        <a14:foregroundMark x1="62250" y1="66000" x2="74750" y2="71000"/>
                        <a14:foregroundMark x1="74750" y1="71000" x2="77000" y2="68000"/>
                        <a14:foregroundMark x1="62000" y1="53000" x2="59000" y2="62000"/>
                        <a14:foregroundMark x1="62250" y1="51250" x2="61000" y2="56000"/>
                        <a14:foregroundMark x1="87000" y1="58750" x2="88000" y2="60000"/>
                        <a14:foregroundMark x1="31000" y1="83000" x2="38750" y2="72000"/>
                        <a14:foregroundMark x1="38750" y1="72000" x2="39250" y2="69750"/>
                        <a14:foregroundMark x1="44750" y1="66000" x2="30000" y2="87000"/>
                        <a14:foregroundMark x1="87000" y1="58000" x2="87750" y2="65000"/>
                        <a14:foregroundMark x1="81000" y1="48000" x2="83750" y2="50250"/>
                        <a14:foregroundMark x1="9250" y1="62750" x2="9250" y2="62750"/>
                        <a14:foregroundMark x1="11000" y1="61000" x2="9250" y2="61000"/>
                        <a14:foregroundMark x1="9000" y1="63250" x2="9000" y2="63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0259" r="10401" b="8694"/>
          <a:stretch/>
        </p:blipFill>
        <p:spPr>
          <a:xfrm>
            <a:off x="2643430" y="1220017"/>
            <a:ext cx="1931769" cy="1100565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C84E5301-C062-471D-8ACD-BE3799C3DB99}"/>
              </a:ext>
            </a:extLst>
          </p:cNvPr>
          <p:cNvSpPr/>
          <p:nvPr/>
        </p:nvSpPr>
        <p:spPr>
          <a:xfrm>
            <a:off x="5647382" y="2633315"/>
            <a:ext cx="6096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indent="-457200">
              <a:buAutoNum type="arabicPeriod"/>
              <a:defRPr/>
            </a:pP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457200" indent="-457200">
              <a:buAutoNum type="arabicPeriod"/>
              <a:defRPr/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지정한 시간에 녹음된 소리로 반려동물 호출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457200" indent="-457200">
              <a:buAutoNum type="arabicPeriod"/>
              <a:defRPr/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초음파센서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개로 반려동물의 위치를 판단하여 예상 이동위치에 레이저 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쏴줌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457200" indent="-457200">
              <a:buAutoNum type="arabicPeriod"/>
              <a:defRPr/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레이저는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개의 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서보모터로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x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축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y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축 제어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457200" indent="-457200">
              <a:buFontTx/>
              <a:buAutoNum type="arabicPeriod"/>
              <a:defRPr/>
            </a:pP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초당 웹서버 자동 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새로고침하여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디스플레이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457200" indent="-457200">
              <a:buAutoNum type="arabicPeriod"/>
              <a:defRPr/>
            </a:pP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3477633"/>
      </p:ext>
    </p:extLst>
  </p:cSld>
  <p:clrMapOvr>
    <a:masterClrMapping/>
  </p:clrMapOvr>
  <p:transition spd="slow">
    <p:push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358915" y="1882425"/>
            <a:ext cx="3474171" cy="1041751"/>
          </a:xfrm>
        </p:spPr>
        <p:txBody>
          <a:bodyPr anchor="t">
            <a:noAutofit/>
          </a:bodyPr>
          <a:lstStyle/>
          <a:p>
            <a:pPr>
              <a:defRPr/>
            </a:pPr>
            <a:r>
              <a:rPr lang="en-US" altLang="ko-KR" sz="6000" b="1" spc="-250" dirty="0">
                <a:solidFill>
                  <a:schemeClr val="accent4">
                    <a:lumMod val="50000"/>
                  </a:schemeClr>
                </a:solidFill>
              </a:rPr>
              <a:t>Question  </a:t>
            </a:r>
          </a:p>
          <a:p>
            <a:pPr>
              <a:defRPr/>
            </a:pPr>
            <a:r>
              <a:rPr lang="en-US" altLang="ko-KR" sz="6000" b="1" spc="-250" dirty="0">
                <a:solidFill>
                  <a:schemeClr val="accent4">
                    <a:lumMod val="50000"/>
                  </a:schemeClr>
                </a:solidFill>
              </a:rPr>
              <a:t>&amp;</a:t>
            </a:r>
          </a:p>
          <a:p>
            <a:pPr>
              <a:defRPr/>
            </a:pPr>
            <a:r>
              <a:rPr lang="en-US" altLang="ko-KR" sz="6000" b="1" spc="-25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ko-KR" altLang="en-US" sz="6000" b="1" spc="-25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altLang="ko-KR" sz="6000" b="1" spc="-250" dirty="0">
                <a:solidFill>
                  <a:schemeClr val="accent4">
                    <a:lumMod val="50000"/>
                  </a:schemeClr>
                </a:solidFill>
              </a:rPr>
              <a:t>Answer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theme/theme1.xml><?xml version="1.0" encoding="utf-8"?>
<a:theme xmlns:a="http://schemas.openxmlformats.org/drawingml/2006/main" name="Office 테마">
  <a:themeElements>
    <a:clrScheme name="사용자 지정 1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39639D"/>
      </a:hlink>
      <a:folHlink>
        <a:srgbClr val="343434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1186</TotalTime>
  <Words>508</Words>
  <Application>Microsoft Office PowerPoint</Application>
  <PresentationFormat>와이드스크린</PresentationFormat>
  <Paragraphs>88</Paragraphs>
  <Slides>8</Slides>
  <Notes>7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3" baseType="lpstr">
      <vt:lpstr>나눔고딕</vt:lpstr>
      <vt:lpstr>맑은 고딕</vt:lpstr>
      <vt:lpstr>Arial</vt:lpstr>
      <vt:lpstr>Wingdings</vt:lpstr>
      <vt:lpstr>Office 테마</vt:lpstr>
      <vt:lpstr>반려동물을 위한  헬스케어 놀이기구</vt:lpstr>
      <vt:lpstr>목차</vt:lpstr>
      <vt:lpstr>So,</vt:lpstr>
      <vt:lpstr>How?</vt:lpstr>
      <vt:lpstr>What?</vt:lpstr>
      <vt:lpstr>What?</vt:lpstr>
      <vt:lpstr>PowerPoint 프레젠테이션</vt:lpstr>
      <vt:lpstr>Question   &amp;   Answer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문서의 제목 나눔고딕B, 54pt</dc:title>
  <dc:creator>네이버 한글캠페인</dc:creator>
  <cp:lastModifiedBy>황지민</cp:lastModifiedBy>
  <cp:revision>34</cp:revision>
  <dcterms:created xsi:type="dcterms:W3CDTF">2011-08-24T01:05:33Z</dcterms:created>
  <dcterms:modified xsi:type="dcterms:W3CDTF">2017-11-12T19:20:07Z</dcterms:modified>
  <cp:version>0906.0100.01</cp:version>
</cp:coreProperties>
</file>